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66" r:id="rId2"/>
    <p:sldId id="265" r:id="rId3"/>
    <p:sldId id="268" r:id="rId4"/>
    <p:sldId id="272" r:id="rId5"/>
    <p:sldId id="271" r:id="rId6"/>
    <p:sldId id="273" r:id="rId7"/>
    <p:sldId id="274" r:id="rId8"/>
    <p:sldId id="275" r:id="rId9"/>
    <p:sldId id="277" r:id="rId10"/>
    <p:sldId id="278" r:id="rId11"/>
    <p:sldId id="279" r:id="rId12"/>
    <p:sldId id="280" r:id="rId13"/>
    <p:sldId id="281" r:id="rId14"/>
    <p:sldId id="282" r:id="rId15"/>
    <p:sldId id="283" r:id="rId16"/>
    <p:sldId id="284" r:id="rId17"/>
    <p:sldId id="285" r:id="rId18"/>
    <p:sldId id="286" r:id="rId19"/>
    <p:sldId id="287" r:id="rId20"/>
    <p:sldId id="289" r:id="rId21"/>
    <p:sldId id="290" r:id="rId22"/>
    <p:sldId id="291" r:id="rId23"/>
    <p:sldId id="292" r:id="rId2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52">
          <p15:clr>
            <a:srgbClr val="A4A3A4"/>
          </p15:clr>
        </p15:guide>
        <p15:guide id="2" orient="horz" pos="2685">
          <p15:clr>
            <a:srgbClr val="A4A3A4"/>
          </p15:clr>
        </p15:guide>
        <p15:guide id="3" pos="2879">
          <p15:clr>
            <a:srgbClr val="A4A3A4"/>
          </p15:clr>
        </p15:guide>
        <p15:guide id="4" pos="3027">
          <p15:clr>
            <a:srgbClr val="A4A3A4"/>
          </p15:clr>
        </p15:guide>
        <p15:guide id="5" pos="5533">
          <p15:clr>
            <a:srgbClr val="A4A3A4"/>
          </p15:clr>
        </p15:guide>
        <p15:guide id="6" pos="2733">
          <p15:clr>
            <a:srgbClr val="A4A3A4"/>
          </p15:clr>
        </p15:guide>
        <p15:guide id="7" pos="2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88D"/>
    <a:srgbClr val="D5D1CE"/>
    <a:srgbClr val="FF008C"/>
    <a:srgbClr val="3A7013"/>
    <a:srgbClr val="E49B13"/>
    <a:srgbClr val="0ACEE8"/>
    <a:srgbClr val="9E0017"/>
    <a:srgbClr val="001A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1" autoAdjust="0"/>
    <p:restoredTop sz="88776" autoAdjust="0"/>
  </p:normalViewPr>
  <p:slideViewPr>
    <p:cSldViewPr snapToGrid="0" showGuides="1">
      <p:cViewPr varScale="1">
        <p:scale>
          <a:sx n="134" d="100"/>
          <a:sy n="134" d="100"/>
        </p:scale>
        <p:origin x="996" y="120"/>
      </p:cViewPr>
      <p:guideLst>
        <p:guide orient="horz" pos="752"/>
        <p:guide orient="horz" pos="2685"/>
        <p:guide pos="2879"/>
        <p:guide pos="3027"/>
        <p:guide pos="5533"/>
        <p:guide pos="2733"/>
        <p:guide pos="228"/>
      </p:guideLst>
    </p:cSldViewPr>
  </p:slideViewPr>
  <p:outlineViewPr>
    <p:cViewPr>
      <p:scale>
        <a:sx n="33" d="100"/>
        <a:sy n="33" d="100"/>
      </p:scale>
      <p:origin x="0" y="-13224"/>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0A8971-52B8-4C5A-99D8-986A596F2912}" type="datetimeFigureOut">
              <a:rPr lang="en-GB" smtClean="0"/>
              <a:pPr/>
              <a:t>25/03/2019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6B53C8-14E4-49A7-A1A5-3BF810B81EBE}" type="slidenum">
              <a:rPr lang="en-GB" smtClean="0"/>
              <a:pPr/>
              <a:t>‹#›</a:t>
            </a:fld>
            <a:endParaRPr lang="en-GB"/>
          </a:p>
        </p:txBody>
      </p:sp>
    </p:spTree>
    <p:extLst>
      <p:ext uri="{BB962C8B-B14F-4D97-AF65-F5344CB8AC3E}">
        <p14:creationId xmlns:p14="http://schemas.microsoft.com/office/powerpoint/2010/main" val="42090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B53C8-14E4-49A7-A1A5-3BF810B81EBE}" type="slidenum">
              <a:rPr lang="en-GB" smtClean="0"/>
              <a:pPr/>
              <a:t>3</a:t>
            </a:fld>
            <a:endParaRPr lang="en-GB"/>
          </a:p>
        </p:txBody>
      </p:sp>
    </p:spTree>
    <p:extLst>
      <p:ext uri="{BB962C8B-B14F-4D97-AF65-F5344CB8AC3E}">
        <p14:creationId xmlns:p14="http://schemas.microsoft.com/office/powerpoint/2010/main" val="41903109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B53C8-14E4-49A7-A1A5-3BF810B81EBE}" type="slidenum">
              <a:rPr lang="en-GB" smtClean="0"/>
              <a:pPr/>
              <a:t>12</a:t>
            </a:fld>
            <a:endParaRPr lang="en-GB"/>
          </a:p>
        </p:txBody>
      </p:sp>
    </p:spTree>
    <p:extLst>
      <p:ext uri="{BB962C8B-B14F-4D97-AF65-F5344CB8AC3E}">
        <p14:creationId xmlns:p14="http://schemas.microsoft.com/office/powerpoint/2010/main" val="2264479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B53C8-14E4-49A7-A1A5-3BF810B81EBE}" type="slidenum">
              <a:rPr lang="en-GB" smtClean="0"/>
              <a:pPr/>
              <a:t>13</a:t>
            </a:fld>
            <a:endParaRPr lang="en-GB"/>
          </a:p>
        </p:txBody>
      </p:sp>
    </p:spTree>
    <p:extLst>
      <p:ext uri="{BB962C8B-B14F-4D97-AF65-F5344CB8AC3E}">
        <p14:creationId xmlns:p14="http://schemas.microsoft.com/office/powerpoint/2010/main" val="981823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B53C8-14E4-49A7-A1A5-3BF810B81EBE}" type="slidenum">
              <a:rPr lang="en-GB" smtClean="0"/>
              <a:pPr/>
              <a:t>14</a:t>
            </a:fld>
            <a:endParaRPr lang="en-GB"/>
          </a:p>
        </p:txBody>
      </p:sp>
    </p:spTree>
    <p:extLst>
      <p:ext uri="{BB962C8B-B14F-4D97-AF65-F5344CB8AC3E}">
        <p14:creationId xmlns:p14="http://schemas.microsoft.com/office/powerpoint/2010/main" val="462501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B53C8-14E4-49A7-A1A5-3BF810B81EBE}" type="slidenum">
              <a:rPr lang="en-GB" smtClean="0"/>
              <a:pPr/>
              <a:t>15</a:t>
            </a:fld>
            <a:endParaRPr lang="en-GB"/>
          </a:p>
        </p:txBody>
      </p:sp>
    </p:spTree>
    <p:extLst>
      <p:ext uri="{BB962C8B-B14F-4D97-AF65-F5344CB8AC3E}">
        <p14:creationId xmlns:p14="http://schemas.microsoft.com/office/powerpoint/2010/main" val="885044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B53C8-14E4-49A7-A1A5-3BF810B81EBE}" type="slidenum">
              <a:rPr lang="en-GB" smtClean="0"/>
              <a:pPr/>
              <a:t>16</a:t>
            </a:fld>
            <a:endParaRPr lang="en-GB"/>
          </a:p>
        </p:txBody>
      </p:sp>
    </p:spTree>
    <p:extLst>
      <p:ext uri="{BB962C8B-B14F-4D97-AF65-F5344CB8AC3E}">
        <p14:creationId xmlns:p14="http://schemas.microsoft.com/office/powerpoint/2010/main" val="327473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B53C8-14E4-49A7-A1A5-3BF810B81EBE}" type="slidenum">
              <a:rPr lang="en-GB" smtClean="0"/>
              <a:pPr/>
              <a:t>17</a:t>
            </a:fld>
            <a:endParaRPr lang="en-GB"/>
          </a:p>
        </p:txBody>
      </p:sp>
    </p:spTree>
    <p:extLst>
      <p:ext uri="{BB962C8B-B14F-4D97-AF65-F5344CB8AC3E}">
        <p14:creationId xmlns:p14="http://schemas.microsoft.com/office/powerpoint/2010/main" val="441307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B53C8-14E4-49A7-A1A5-3BF810B81EBE}" type="slidenum">
              <a:rPr lang="en-GB" smtClean="0"/>
              <a:pPr/>
              <a:t>18</a:t>
            </a:fld>
            <a:endParaRPr lang="en-GB"/>
          </a:p>
        </p:txBody>
      </p:sp>
    </p:spTree>
    <p:extLst>
      <p:ext uri="{BB962C8B-B14F-4D97-AF65-F5344CB8AC3E}">
        <p14:creationId xmlns:p14="http://schemas.microsoft.com/office/powerpoint/2010/main" val="8199751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B53C8-14E4-49A7-A1A5-3BF810B81EBE}" type="slidenum">
              <a:rPr lang="en-GB" smtClean="0"/>
              <a:pPr/>
              <a:t>19</a:t>
            </a:fld>
            <a:endParaRPr lang="en-GB"/>
          </a:p>
        </p:txBody>
      </p:sp>
    </p:spTree>
    <p:extLst>
      <p:ext uri="{BB962C8B-B14F-4D97-AF65-F5344CB8AC3E}">
        <p14:creationId xmlns:p14="http://schemas.microsoft.com/office/powerpoint/2010/main" val="28167462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B53C8-14E4-49A7-A1A5-3BF810B81EBE}" type="slidenum">
              <a:rPr lang="en-GB" smtClean="0"/>
              <a:pPr/>
              <a:t>21</a:t>
            </a:fld>
            <a:endParaRPr lang="en-GB"/>
          </a:p>
        </p:txBody>
      </p:sp>
    </p:spTree>
    <p:extLst>
      <p:ext uri="{BB962C8B-B14F-4D97-AF65-F5344CB8AC3E}">
        <p14:creationId xmlns:p14="http://schemas.microsoft.com/office/powerpoint/2010/main" val="11732321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B53C8-14E4-49A7-A1A5-3BF810B81EBE}" type="slidenum">
              <a:rPr lang="en-GB" smtClean="0"/>
              <a:pPr/>
              <a:t>22</a:t>
            </a:fld>
            <a:endParaRPr lang="en-GB"/>
          </a:p>
        </p:txBody>
      </p:sp>
    </p:spTree>
    <p:extLst>
      <p:ext uri="{BB962C8B-B14F-4D97-AF65-F5344CB8AC3E}">
        <p14:creationId xmlns:p14="http://schemas.microsoft.com/office/powerpoint/2010/main" val="472946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B53C8-14E4-49A7-A1A5-3BF810B81EBE}" type="slidenum">
              <a:rPr lang="en-GB" smtClean="0"/>
              <a:pPr/>
              <a:t>4</a:t>
            </a:fld>
            <a:endParaRPr lang="en-GB"/>
          </a:p>
        </p:txBody>
      </p:sp>
    </p:spTree>
    <p:extLst>
      <p:ext uri="{BB962C8B-B14F-4D97-AF65-F5344CB8AC3E}">
        <p14:creationId xmlns:p14="http://schemas.microsoft.com/office/powerpoint/2010/main" val="3744766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B53C8-14E4-49A7-A1A5-3BF810B81EBE}" type="slidenum">
              <a:rPr lang="en-GB" smtClean="0"/>
              <a:pPr/>
              <a:t>23</a:t>
            </a:fld>
            <a:endParaRPr lang="en-GB"/>
          </a:p>
        </p:txBody>
      </p:sp>
    </p:spTree>
    <p:extLst>
      <p:ext uri="{BB962C8B-B14F-4D97-AF65-F5344CB8AC3E}">
        <p14:creationId xmlns:p14="http://schemas.microsoft.com/office/powerpoint/2010/main" val="2805239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6B53C8-14E4-49A7-A1A5-3BF810B81EBE}" type="slidenum">
              <a:rPr lang="en-GB" smtClean="0"/>
              <a:pPr/>
              <a:t>5</a:t>
            </a:fld>
            <a:endParaRPr lang="en-GB"/>
          </a:p>
        </p:txBody>
      </p:sp>
    </p:spTree>
    <p:extLst>
      <p:ext uri="{BB962C8B-B14F-4D97-AF65-F5344CB8AC3E}">
        <p14:creationId xmlns:p14="http://schemas.microsoft.com/office/powerpoint/2010/main" val="969960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B53C8-14E4-49A7-A1A5-3BF810B81EBE}" type="slidenum">
              <a:rPr lang="en-GB" smtClean="0"/>
              <a:pPr/>
              <a:t>6</a:t>
            </a:fld>
            <a:endParaRPr lang="en-GB"/>
          </a:p>
        </p:txBody>
      </p:sp>
    </p:spTree>
    <p:extLst>
      <p:ext uri="{BB962C8B-B14F-4D97-AF65-F5344CB8AC3E}">
        <p14:creationId xmlns:p14="http://schemas.microsoft.com/office/powerpoint/2010/main" val="2793419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B53C8-14E4-49A7-A1A5-3BF810B81EBE}" type="slidenum">
              <a:rPr lang="en-GB" smtClean="0"/>
              <a:pPr/>
              <a:t>7</a:t>
            </a:fld>
            <a:endParaRPr lang="en-GB"/>
          </a:p>
        </p:txBody>
      </p:sp>
    </p:spTree>
    <p:extLst>
      <p:ext uri="{BB962C8B-B14F-4D97-AF65-F5344CB8AC3E}">
        <p14:creationId xmlns:p14="http://schemas.microsoft.com/office/powerpoint/2010/main" val="516665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B53C8-14E4-49A7-A1A5-3BF810B81EBE}" type="slidenum">
              <a:rPr lang="en-GB" smtClean="0"/>
              <a:pPr/>
              <a:t>8</a:t>
            </a:fld>
            <a:endParaRPr lang="en-GB"/>
          </a:p>
        </p:txBody>
      </p:sp>
    </p:spTree>
    <p:extLst>
      <p:ext uri="{BB962C8B-B14F-4D97-AF65-F5344CB8AC3E}">
        <p14:creationId xmlns:p14="http://schemas.microsoft.com/office/powerpoint/2010/main" val="351674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B53C8-14E4-49A7-A1A5-3BF810B81EBE}" type="slidenum">
              <a:rPr lang="en-GB" smtClean="0"/>
              <a:pPr/>
              <a:t>9</a:t>
            </a:fld>
            <a:endParaRPr lang="en-GB"/>
          </a:p>
        </p:txBody>
      </p:sp>
    </p:spTree>
    <p:extLst>
      <p:ext uri="{BB962C8B-B14F-4D97-AF65-F5344CB8AC3E}">
        <p14:creationId xmlns:p14="http://schemas.microsoft.com/office/powerpoint/2010/main" val="3053274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B53C8-14E4-49A7-A1A5-3BF810B81EBE}" type="slidenum">
              <a:rPr lang="en-GB" smtClean="0"/>
              <a:pPr/>
              <a:t>10</a:t>
            </a:fld>
            <a:endParaRPr lang="en-GB"/>
          </a:p>
        </p:txBody>
      </p:sp>
    </p:spTree>
    <p:extLst>
      <p:ext uri="{BB962C8B-B14F-4D97-AF65-F5344CB8AC3E}">
        <p14:creationId xmlns:p14="http://schemas.microsoft.com/office/powerpoint/2010/main" val="4076275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B53C8-14E4-49A7-A1A5-3BF810B81EBE}" type="slidenum">
              <a:rPr lang="en-GB" smtClean="0"/>
              <a:pPr/>
              <a:t>11</a:t>
            </a:fld>
            <a:endParaRPr lang="en-GB"/>
          </a:p>
        </p:txBody>
      </p:sp>
    </p:spTree>
    <p:extLst>
      <p:ext uri="{BB962C8B-B14F-4D97-AF65-F5344CB8AC3E}">
        <p14:creationId xmlns:p14="http://schemas.microsoft.com/office/powerpoint/2010/main" val="22062563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Blank">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2534"/>
          <a:stretch/>
        </p:blipFill>
        <p:spPr>
          <a:xfrm>
            <a:off x="0" y="1065924"/>
            <a:ext cx="4102298" cy="3827396"/>
          </a:xfrm>
          <a:prstGeom prst="rect">
            <a:avLst/>
          </a:prstGeom>
        </p:spPr>
      </p:pic>
      <p:sp>
        <p:nvSpPr>
          <p:cNvPr id="17" name="Title 1"/>
          <p:cNvSpPr>
            <a:spLocks noGrp="1"/>
          </p:cNvSpPr>
          <p:nvPr>
            <p:ph type="ctrTitle" hasCustomPrompt="1"/>
          </p:nvPr>
        </p:nvSpPr>
        <p:spPr>
          <a:xfrm>
            <a:off x="296521" y="2068940"/>
            <a:ext cx="2876985" cy="1000274"/>
          </a:xfrm>
          <a:prstGeom prst="rect">
            <a:avLst/>
          </a:prstGeom>
        </p:spPr>
        <p:txBody>
          <a:bodyPr anchor="b" anchorCtr="0"/>
          <a:lstStyle>
            <a:lvl1pPr>
              <a:lnSpc>
                <a:spcPts val="2600"/>
              </a:lnSpc>
              <a:defRPr sz="2600">
                <a:solidFill>
                  <a:schemeClr val="bg1"/>
                </a:solidFill>
              </a:defRPr>
            </a:lvl1pPr>
          </a:lstStyle>
          <a:p>
            <a:r>
              <a:rPr lang="en-US" dirty="0"/>
              <a:t>Click to edit Master heading style</a:t>
            </a:r>
            <a:endParaRPr lang="en-GB" dirty="0"/>
          </a:p>
        </p:txBody>
      </p:sp>
      <p:sp>
        <p:nvSpPr>
          <p:cNvPr id="20" name="Subtitle 2"/>
          <p:cNvSpPr>
            <a:spLocks noGrp="1"/>
          </p:cNvSpPr>
          <p:nvPr>
            <p:ph type="subTitle" idx="1" hasCustomPrompt="1"/>
          </p:nvPr>
        </p:nvSpPr>
        <p:spPr>
          <a:xfrm>
            <a:off x="296521" y="3427589"/>
            <a:ext cx="2554256" cy="492443"/>
          </a:xfrm>
          <a:prstGeom prst="rect">
            <a:avLst/>
          </a:prstGeom>
        </p:spPr>
        <p:txBody>
          <a:bodyPr wrap="square" lIns="0" tIns="0" rIns="0" bIns="0" anchor="t" anchorCtr="0">
            <a:spAutoFit/>
          </a:bodyPr>
          <a:lstStyle>
            <a:lvl1pPr marL="0" indent="0" algn="l">
              <a:spcAft>
                <a:spcPts val="0"/>
              </a:spcAft>
              <a:buNone/>
              <a:defRPr i="0">
                <a:solidFill>
                  <a:schemeClr val="bg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subheading</a:t>
            </a:r>
            <a:endParaRPr lang="en-GB" dirty="0"/>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87038" y="237109"/>
            <a:ext cx="1464646" cy="722376"/>
          </a:xfrm>
          <a:prstGeom prst="rect">
            <a:avLst/>
          </a:prstGeom>
        </p:spPr>
      </p:pic>
    </p:spTree>
    <p:extLst>
      <p:ext uri="{BB962C8B-B14F-4D97-AF65-F5344CB8AC3E}">
        <p14:creationId xmlns:p14="http://schemas.microsoft.com/office/powerpoint/2010/main" val="2016613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deo Widescreen (16x9)">
    <p:spTree>
      <p:nvGrpSpPr>
        <p:cNvPr id="1" name=""/>
        <p:cNvGrpSpPr/>
        <p:nvPr/>
      </p:nvGrpSpPr>
      <p:grpSpPr>
        <a:xfrm>
          <a:off x="0" y="0"/>
          <a:ext cx="0" cy="0"/>
          <a:chOff x="0" y="0"/>
          <a:chExt cx="0" cy="0"/>
        </a:xfrm>
      </p:grpSpPr>
      <p:sp>
        <p:nvSpPr>
          <p:cNvPr id="5" name="Media Placeholder 5"/>
          <p:cNvSpPr>
            <a:spLocks noGrp="1" noChangeAspect="1"/>
          </p:cNvSpPr>
          <p:nvPr>
            <p:ph type="media" sz="quarter" idx="12" hasCustomPrompt="1"/>
          </p:nvPr>
        </p:nvSpPr>
        <p:spPr>
          <a:xfrm>
            <a:off x="1627200" y="1193800"/>
            <a:ext cx="5889600" cy="3312000"/>
          </a:xfrm>
          <a:prstGeom prst="rect">
            <a:avLst/>
          </a:prstGeom>
        </p:spPr>
        <p:txBody>
          <a:bodyPr lIns="108000" tIns="108000"/>
          <a:lstStyle>
            <a:lvl1pPr marL="0" indent="0">
              <a:buNone/>
              <a:defRPr baseline="0">
                <a:solidFill>
                  <a:schemeClr val="tx1"/>
                </a:solidFill>
              </a:defRPr>
            </a:lvl1pPr>
          </a:lstStyle>
          <a:p>
            <a:r>
              <a:rPr lang="en-GB" dirty="0"/>
              <a:t>Click on the film icon to insert your widescreen (16x9) video</a:t>
            </a:r>
          </a:p>
        </p:txBody>
      </p:sp>
      <p:sp>
        <p:nvSpPr>
          <p:cNvPr id="10" name="Title 9"/>
          <p:cNvSpPr>
            <a:spLocks noGrp="1"/>
          </p:cNvSpPr>
          <p:nvPr>
            <p:ph type="title" hasCustomPrompt="1"/>
          </p:nvPr>
        </p:nvSpPr>
        <p:spPr/>
        <p:txBody>
          <a:bodyPr/>
          <a:lstStyle/>
          <a:p>
            <a:r>
              <a:rPr lang="en-US" dirty="0"/>
              <a:t>Click to edit Master heading style</a:t>
            </a:r>
            <a:endParaRPr lang="en-GB" dirty="0"/>
          </a:p>
        </p:txBody>
      </p:sp>
      <p:sp>
        <p:nvSpPr>
          <p:cNvPr id="2" name="Date Placeholder 1"/>
          <p:cNvSpPr>
            <a:spLocks noGrp="1"/>
          </p:cNvSpPr>
          <p:nvPr>
            <p:ph type="dt" sz="half" idx="17"/>
          </p:nvPr>
        </p:nvSpPr>
        <p:spPr/>
        <p:txBody>
          <a:bodyPr/>
          <a:lstStyle/>
          <a:p>
            <a:pPr algn="ctr"/>
            <a:r>
              <a:rPr lang="en-US"/>
              <a:t>Insert your date / confidentiality text here</a:t>
            </a:r>
            <a:endParaRPr lang="en-GB" dirty="0"/>
          </a:p>
        </p:txBody>
      </p:sp>
      <p:sp>
        <p:nvSpPr>
          <p:cNvPr id="3" name="Footer Placeholder 2"/>
          <p:cNvSpPr>
            <a:spLocks noGrp="1"/>
          </p:cNvSpPr>
          <p:nvPr>
            <p:ph type="ftr" sz="quarter" idx="18"/>
          </p:nvPr>
        </p:nvSpPr>
        <p:spPr/>
        <p:txBody>
          <a:bodyPr/>
          <a:lstStyle>
            <a:lvl1pPr>
              <a:defRPr/>
            </a:lvl1pPr>
          </a:lstStyle>
          <a:p>
            <a:r>
              <a:rPr lang="en-GB"/>
              <a:t>16x9 core template</a:t>
            </a:r>
            <a:endParaRPr lang="en-GB" dirty="0"/>
          </a:p>
        </p:txBody>
      </p:sp>
      <p:sp>
        <p:nvSpPr>
          <p:cNvPr id="4" name="Slide Number Placeholder 3"/>
          <p:cNvSpPr>
            <a:spLocks noGrp="1"/>
          </p:cNvSpPr>
          <p:nvPr>
            <p:ph type="sldNum" sz="quarter" idx="19"/>
          </p:nvPr>
        </p:nvSpPr>
        <p:spPr/>
        <p:txBody>
          <a:bodyPr/>
          <a:lstStyle/>
          <a:p>
            <a:fld id="{9F9F533D-B52E-4A2F-BF72-0ADD2D94BD75}" type="slidenum">
              <a:rPr lang="en-GB" smtClean="0"/>
              <a:pPr/>
              <a:t>‹#›</a:t>
            </a:fld>
            <a:endParaRPr lang="en-GB"/>
          </a:p>
        </p:txBody>
      </p:sp>
      <p:sp>
        <p:nvSpPr>
          <p:cNvPr id="8" name="Text Placeholder 2"/>
          <p:cNvSpPr>
            <a:spLocks noGrp="1"/>
          </p:cNvSpPr>
          <p:nvPr>
            <p:ph type="body" sz="quarter" idx="14" hasCustomPrompt="1"/>
          </p:nvPr>
        </p:nvSpPr>
        <p:spPr>
          <a:xfrm>
            <a:off x="360000" y="693553"/>
            <a:ext cx="7578000" cy="276999"/>
          </a:xfrm>
          <a:prstGeom prst="rect">
            <a:avLst/>
          </a:prstGeom>
        </p:spPr>
        <p:txBody>
          <a:bodyPr lIns="0" anchor="t" anchorCtr="0">
            <a:noAutofit/>
          </a:bodyPr>
          <a:lstStyle>
            <a:lvl1pPr marL="0" marR="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sz="1600" i="0">
                <a:latin typeface="+mn-lt"/>
              </a:defRPr>
            </a:lvl1pPr>
            <a:lvl2pPr marL="271463" indent="0">
              <a:buNone/>
              <a:defRPr/>
            </a:lvl2pPr>
            <a:lvl3pPr marL="533400" indent="0">
              <a:buNone/>
              <a:defRPr/>
            </a:lvl3pPr>
            <a:lvl4pPr marL="815975" indent="0">
              <a:buNone/>
              <a:defRPr/>
            </a:lvl4pPr>
            <a:lvl5pPr marL="1104900" indent="0">
              <a:buNone/>
              <a:defRPr/>
            </a:lvl5pPr>
          </a:lstStyle>
          <a:p>
            <a:pPr marL="0" marR="0" lvl="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a:pPr>
            <a:r>
              <a:rPr lang="en-GB" dirty="0"/>
              <a:t>Supporting heading</a:t>
            </a:r>
            <a:r>
              <a:rPr lang="en-US" dirty="0"/>
              <a:t> here if required</a:t>
            </a:r>
          </a:p>
        </p:txBody>
      </p:sp>
    </p:spTree>
    <p:extLst>
      <p:ext uri="{BB962C8B-B14F-4D97-AF65-F5344CB8AC3E}">
        <p14:creationId xmlns:p14="http://schemas.microsoft.com/office/powerpoint/2010/main" val="259932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and Non Bulleted Text">
    <p:spTree>
      <p:nvGrpSpPr>
        <p:cNvPr id="1" name=""/>
        <p:cNvGrpSpPr/>
        <p:nvPr/>
      </p:nvGrpSpPr>
      <p:grpSpPr>
        <a:xfrm>
          <a:off x="0" y="0"/>
          <a:ext cx="0" cy="0"/>
          <a:chOff x="0" y="0"/>
          <a:chExt cx="0" cy="0"/>
        </a:xfrm>
      </p:grpSpPr>
      <p:sp>
        <p:nvSpPr>
          <p:cNvPr id="16" name="Text Placeholder 6"/>
          <p:cNvSpPr>
            <a:spLocks noGrp="1"/>
          </p:cNvSpPr>
          <p:nvPr>
            <p:ph type="body" sz="quarter" idx="13"/>
          </p:nvPr>
        </p:nvSpPr>
        <p:spPr>
          <a:xfrm>
            <a:off x="359153" y="1193239"/>
            <a:ext cx="3979484" cy="3310128"/>
          </a:xfrm>
          <a:prstGeom prst="rect">
            <a:avLst/>
          </a:prstGeom>
        </p:spPr>
        <p:txBody>
          <a:bodyPr lIns="0"/>
          <a:lstStyle>
            <a:lvl1pPr marL="0" indent="0">
              <a:buNone/>
              <a:defRPr/>
            </a:lvl1pPr>
          </a:lstStyle>
          <a:p>
            <a:pPr lvl="0"/>
            <a:r>
              <a:rPr lang="en-US"/>
              <a:t>Edit Master text styles</a:t>
            </a:r>
          </a:p>
        </p:txBody>
      </p:sp>
      <p:sp>
        <p:nvSpPr>
          <p:cNvPr id="6" name="Title 5"/>
          <p:cNvSpPr>
            <a:spLocks noGrp="1"/>
          </p:cNvSpPr>
          <p:nvPr>
            <p:ph type="title" hasCustomPrompt="1"/>
          </p:nvPr>
        </p:nvSpPr>
        <p:spPr>
          <a:xfrm>
            <a:off x="359152" y="288639"/>
            <a:ext cx="7577139" cy="338554"/>
          </a:xfrm>
        </p:spPr>
        <p:txBody>
          <a:bodyPr/>
          <a:lstStyle/>
          <a:p>
            <a:r>
              <a:rPr lang="en-US" dirty="0"/>
              <a:t>Click to edit Master heading style</a:t>
            </a:r>
            <a:endParaRPr lang="en-GB" dirty="0"/>
          </a:p>
        </p:txBody>
      </p:sp>
      <p:sp>
        <p:nvSpPr>
          <p:cNvPr id="12" name="Text Placeholder 2"/>
          <p:cNvSpPr>
            <a:spLocks noGrp="1"/>
          </p:cNvSpPr>
          <p:nvPr>
            <p:ph type="body" sz="quarter" idx="27" hasCustomPrompt="1"/>
          </p:nvPr>
        </p:nvSpPr>
        <p:spPr>
          <a:xfrm>
            <a:off x="359152" y="693553"/>
            <a:ext cx="7578000" cy="276999"/>
          </a:xfrm>
          <a:prstGeom prst="rect">
            <a:avLst/>
          </a:prstGeom>
        </p:spPr>
        <p:txBody>
          <a:bodyPr lIns="0" anchor="t" anchorCtr="0">
            <a:noAutofit/>
          </a:bodyPr>
          <a:lstStyle>
            <a:lvl1pPr marL="0" marR="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sz="1600" i="0">
                <a:latin typeface="+mn-lt"/>
              </a:defRPr>
            </a:lvl1pPr>
            <a:lvl2pPr marL="271463" indent="0">
              <a:buNone/>
              <a:defRPr/>
            </a:lvl2pPr>
            <a:lvl3pPr marL="533400" indent="0">
              <a:buNone/>
              <a:defRPr/>
            </a:lvl3pPr>
            <a:lvl4pPr marL="815975" indent="0">
              <a:buNone/>
              <a:defRPr/>
            </a:lvl4pPr>
            <a:lvl5pPr marL="1104900" indent="0">
              <a:buNone/>
              <a:defRPr/>
            </a:lvl5pPr>
          </a:lstStyle>
          <a:p>
            <a:pPr marL="0" marR="0" lvl="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a:pPr>
            <a:r>
              <a:rPr lang="en-GB" dirty="0"/>
              <a:t>Supporting heading</a:t>
            </a:r>
            <a:r>
              <a:rPr lang="en-US" dirty="0"/>
              <a:t> here if required</a:t>
            </a:r>
          </a:p>
        </p:txBody>
      </p:sp>
      <p:sp>
        <p:nvSpPr>
          <p:cNvPr id="2" name="Date Placeholder 1"/>
          <p:cNvSpPr>
            <a:spLocks noGrp="1"/>
          </p:cNvSpPr>
          <p:nvPr>
            <p:ph type="dt" sz="half" idx="28"/>
          </p:nvPr>
        </p:nvSpPr>
        <p:spPr/>
        <p:txBody>
          <a:bodyPr/>
          <a:lstStyle/>
          <a:p>
            <a:pPr algn="ctr"/>
            <a:r>
              <a:rPr lang="en-US"/>
              <a:t>Insert your date / confidentiality text here</a:t>
            </a:r>
            <a:endParaRPr lang="en-GB" dirty="0"/>
          </a:p>
        </p:txBody>
      </p:sp>
      <p:sp>
        <p:nvSpPr>
          <p:cNvPr id="3" name="Footer Placeholder 2"/>
          <p:cNvSpPr>
            <a:spLocks noGrp="1"/>
          </p:cNvSpPr>
          <p:nvPr>
            <p:ph type="ftr" sz="quarter" idx="29"/>
          </p:nvPr>
        </p:nvSpPr>
        <p:spPr/>
        <p:txBody>
          <a:bodyPr/>
          <a:lstStyle>
            <a:lvl1pPr>
              <a:defRPr/>
            </a:lvl1pPr>
          </a:lstStyle>
          <a:p>
            <a:r>
              <a:rPr lang="en-GB"/>
              <a:t>16x9 core template</a:t>
            </a:r>
            <a:endParaRPr lang="en-GB" dirty="0"/>
          </a:p>
        </p:txBody>
      </p:sp>
      <p:sp>
        <p:nvSpPr>
          <p:cNvPr id="4" name="Slide Number Placeholder 3"/>
          <p:cNvSpPr>
            <a:spLocks noGrp="1"/>
          </p:cNvSpPr>
          <p:nvPr>
            <p:ph type="sldNum" sz="quarter" idx="30"/>
          </p:nvPr>
        </p:nvSpPr>
        <p:spPr/>
        <p:txBody>
          <a:bodyPr/>
          <a:lstStyle/>
          <a:p>
            <a:fld id="{9F9F533D-B52E-4A2F-BF72-0ADD2D94BD75}" type="slidenum">
              <a:rPr lang="en-GB" smtClean="0"/>
              <a:pPr/>
              <a:t>‹#›</a:t>
            </a:fld>
            <a:endParaRPr lang="en-GB"/>
          </a:p>
        </p:txBody>
      </p:sp>
      <p:sp>
        <p:nvSpPr>
          <p:cNvPr id="13" name="Picture Placeholder 8"/>
          <p:cNvSpPr>
            <a:spLocks noGrp="1"/>
          </p:cNvSpPr>
          <p:nvPr>
            <p:ph type="pic" sz="quarter" idx="14" hasCustomPrompt="1"/>
          </p:nvPr>
        </p:nvSpPr>
        <p:spPr>
          <a:xfrm>
            <a:off x="4798800" y="1193799"/>
            <a:ext cx="3982697" cy="3309567"/>
          </a:xfrm>
          <a:prstGeom prst="rect">
            <a:avLst/>
          </a:prstGeom>
        </p:spPr>
        <p:txBody>
          <a:bodyPr lIns="0" tIns="0"/>
          <a:lstStyle>
            <a:lvl1pPr marL="0" indent="0">
              <a:buNone/>
              <a:defRPr sz="1100" baseline="0"/>
            </a:lvl1pPr>
          </a:lstStyle>
          <a:p>
            <a:r>
              <a:rPr lang="en-GB" dirty="0"/>
              <a:t>Click on the picture icon to insert your picture</a:t>
            </a:r>
          </a:p>
        </p:txBody>
      </p:sp>
    </p:spTree>
    <p:extLst>
      <p:ext uri="{BB962C8B-B14F-4D97-AF65-F5344CB8AC3E}">
        <p14:creationId xmlns:p14="http://schemas.microsoft.com/office/powerpoint/2010/main" val="41240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and Text">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359152" y="288639"/>
            <a:ext cx="7577139" cy="338554"/>
          </a:xfrm>
        </p:spPr>
        <p:txBody>
          <a:bodyPr/>
          <a:lstStyle/>
          <a:p>
            <a:r>
              <a:rPr lang="en-US" dirty="0"/>
              <a:t>Click to edit Master heading style</a:t>
            </a:r>
            <a:endParaRPr lang="en-GB" dirty="0"/>
          </a:p>
        </p:txBody>
      </p:sp>
      <p:sp>
        <p:nvSpPr>
          <p:cNvPr id="12" name="Text Placeholder 2"/>
          <p:cNvSpPr>
            <a:spLocks noGrp="1"/>
          </p:cNvSpPr>
          <p:nvPr>
            <p:ph type="body" sz="quarter" idx="27" hasCustomPrompt="1"/>
          </p:nvPr>
        </p:nvSpPr>
        <p:spPr>
          <a:xfrm>
            <a:off x="359152" y="693553"/>
            <a:ext cx="7578000" cy="276999"/>
          </a:xfrm>
          <a:prstGeom prst="rect">
            <a:avLst/>
          </a:prstGeom>
        </p:spPr>
        <p:txBody>
          <a:bodyPr lIns="0" anchor="t" anchorCtr="0">
            <a:noAutofit/>
          </a:bodyPr>
          <a:lstStyle>
            <a:lvl1pPr marL="0" marR="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sz="1600" i="0">
                <a:latin typeface="+mn-lt"/>
              </a:defRPr>
            </a:lvl1pPr>
            <a:lvl2pPr marL="271463" indent="0">
              <a:buNone/>
              <a:defRPr/>
            </a:lvl2pPr>
            <a:lvl3pPr marL="533400" indent="0">
              <a:buNone/>
              <a:defRPr/>
            </a:lvl3pPr>
            <a:lvl4pPr marL="815975" indent="0">
              <a:buNone/>
              <a:defRPr/>
            </a:lvl4pPr>
            <a:lvl5pPr marL="1104900" indent="0">
              <a:buNone/>
              <a:defRPr/>
            </a:lvl5pPr>
          </a:lstStyle>
          <a:p>
            <a:pPr marL="0" marR="0" lvl="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a:pPr>
            <a:r>
              <a:rPr lang="en-GB" dirty="0"/>
              <a:t>Supporting heading</a:t>
            </a:r>
            <a:r>
              <a:rPr lang="en-US" dirty="0"/>
              <a:t> here if required</a:t>
            </a:r>
          </a:p>
        </p:txBody>
      </p:sp>
      <p:sp>
        <p:nvSpPr>
          <p:cNvPr id="2" name="Date Placeholder 1"/>
          <p:cNvSpPr>
            <a:spLocks noGrp="1"/>
          </p:cNvSpPr>
          <p:nvPr>
            <p:ph type="dt" sz="half" idx="28"/>
          </p:nvPr>
        </p:nvSpPr>
        <p:spPr/>
        <p:txBody>
          <a:bodyPr/>
          <a:lstStyle/>
          <a:p>
            <a:pPr algn="ctr"/>
            <a:r>
              <a:rPr lang="en-US"/>
              <a:t>Insert your date / confidentiality text here</a:t>
            </a:r>
            <a:endParaRPr lang="en-GB" dirty="0"/>
          </a:p>
        </p:txBody>
      </p:sp>
      <p:sp>
        <p:nvSpPr>
          <p:cNvPr id="3" name="Footer Placeholder 2"/>
          <p:cNvSpPr>
            <a:spLocks noGrp="1"/>
          </p:cNvSpPr>
          <p:nvPr>
            <p:ph type="ftr" sz="quarter" idx="29"/>
          </p:nvPr>
        </p:nvSpPr>
        <p:spPr/>
        <p:txBody>
          <a:bodyPr/>
          <a:lstStyle>
            <a:lvl1pPr>
              <a:defRPr/>
            </a:lvl1pPr>
          </a:lstStyle>
          <a:p>
            <a:r>
              <a:rPr lang="en-GB"/>
              <a:t>16x9 core template</a:t>
            </a:r>
            <a:endParaRPr lang="en-GB" dirty="0"/>
          </a:p>
        </p:txBody>
      </p:sp>
      <p:sp>
        <p:nvSpPr>
          <p:cNvPr id="4" name="Slide Number Placeholder 3"/>
          <p:cNvSpPr>
            <a:spLocks noGrp="1"/>
          </p:cNvSpPr>
          <p:nvPr>
            <p:ph type="sldNum" sz="quarter" idx="30"/>
          </p:nvPr>
        </p:nvSpPr>
        <p:spPr/>
        <p:txBody>
          <a:bodyPr/>
          <a:lstStyle/>
          <a:p>
            <a:fld id="{9F9F533D-B52E-4A2F-BF72-0ADD2D94BD75}" type="slidenum">
              <a:rPr lang="en-GB" smtClean="0"/>
              <a:pPr/>
              <a:t>‹#›</a:t>
            </a:fld>
            <a:endParaRPr lang="en-GB"/>
          </a:p>
        </p:txBody>
      </p:sp>
      <p:sp>
        <p:nvSpPr>
          <p:cNvPr id="13" name="Picture Placeholder 8"/>
          <p:cNvSpPr>
            <a:spLocks noGrp="1"/>
          </p:cNvSpPr>
          <p:nvPr>
            <p:ph type="pic" sz="quarter" idx="14" hasCustomPrompt="1"/>
          </p:nvPr>
        </p:nvSpPr>
        <p:spPr>
          <a:xfrm>
            <a:off x="4798800" y="1193799"/>
            <a:ext cx="3982697" cy="3309567"/>
          </a:xfrm>
          <a:prstGeom prst="rect">
            <a:avLst/>
          </a:prstGeom>
        </p:spPr>
        <p:txBody>
          <a:bodyPr lIns="0" tIns="0"/>
          <a:lstStyle>
            <a:lvl1pPr marL="0" indent="0">
              <a:buNone/>
              <a:defRPr sz="1100" baseline="0"/>
            </a:lvl1pPr>
          </a:lstStyle>
          <a:p>
            <a:r>
              <a:rPr lang="en-GB" dirty="0"/>
              <a:t>Click on the picture icon to insert your picture</a:t>
            </a:r>
          </a:p>
        </p:txBody>
      </p:sp>
      <p:sp>
        <p:nvSpPr>
          <p:cNvPr id="9" name="Text Placeholder 6"/>
          <p:cNvSpPr>
            <a:spLocks noGrp="1"/>
          </p:cNvSpPr>
          <p:nvPr>
            <p:ph type="body" sz="quarter" idx="13"/>
          </p:nvPr>
        </p:nvSpPr>
        <p:spPr>
          <a:xfrm>
            <a:off x="359152" y="1190625"/>
            <a:ext cx="3986213" cy="3312741"/>
          </a:xfrm>
          <a:prstGeom prst="rect">
            <a:avLst/>
          </a:prstGeom>
        </p:spPr>
        <p:txBody>
          <a:bodyPr l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90162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Image and Text">
    <p:spTree>
      <p:nvGrpSpPr>
        <p:cNvPr id="1" name=""/>
        <p:cNvGrpSpPr/>
        <p:nvPr/>
      </p:nvGrpSpPr>
      <p:grpSpPr>
        <a:xfrm>
          <a:off x="0" y="0"/>
          <a:ext cx="0" cy="0"/>
          <a:chOff x="0" y="0"/>
          <a:chExt cx="0" cy="0"/>
        </a:xfrm>
      </p:grpSpPr>
      <p:sp>
        <p:nvSpPr>
          <p:cNvPr id="6" name="Title 5"/>
          <p:cNvSpPr>
            <a:spLocks noGrp="1"/>
          </p:cNvSpPr>
          <p:nvPr>
            <p:ph type="title" hasCustomPrompt="1"/>
          </p:nvPr>
        </p:nvSpPr>
        <p:spPr/>
        <p:txBody>
          <a:bodyPr/>
          <a:lstStyle/>
          <a:p>
            <a:r>
              <a:rPr lang="en-US" dirty="0"/>
              <a:t>Click to edit Master heading style</a:t>
            </a:r>
            <a:endParaRPr lang="en-GB" dirty="0"/>
          </a:p>
        </p:txBody>
      </p:sp>
      <p:sp>
        <p:nvSpPr>
          <p:cNvPr id="19" name="Text Placeholder 6"/>
          <p:cNvSpPr>
            <a:spLocks noGrp="1"/>
          </p:cNvSpPr>
          <p:nvPr>
            <p:ph type="body" sz="quarter" idx="13"/>
          </p:nvPr>
        </p:nvSpPr>
        <p:spPr>
          <a:xfrm>
            <a:off x="359152" y="1190625"/>
            <a:ext cx="3986213" cy="3312741"/>
          </a:xfrm>
          <a:prstGeom prst="rect">
            <a:avLst/>
          </a:prstGeom>
        </p:spPr>
        <p:txBody>
          <a:bodyPr l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Picture Placeholder 8"/>
          <p:cNvSpPr>
            <a:spLocks noGrp="1" noChangeAspect="1"/>
          </p:cNvSpPr>
          <p:nvPr>
            <p:ph type="pic" sz="quarter" idx="14" hasCustomPrompt="1"/>
          </p:nvPr>
        </p:nvSpPr>
        <p:spPr>
          <a:xfrm>
            <a:off x="4798800" y="1190626"/>
            <a:ext cx="3996794" cy="1228724"/>
          </a:xfrm>
          <a:prstGeom prst="rect">
            <a:avLst/>
          </a:prstGeom>
        </p:spPr>
        <p:txBody>
          <a:bodyPr lIns="0" tIns="0"/>
          <a:lstStyle>
            <a:lvl1pPr marL="0" indent="0">
              <a:buNone/>
              <a:defRPr sz="1100" baseline="0"/>
            </a:lvl1pPr>
          </a:lstStyle>
          <a:p>
            <a:r>
              <a:rPr lang="en-GB" dirty="0"/>
              <a:t>Click on the picture icon to insert your picture</a:t>
            </a:r>
          </a:p>
        </p:txBody>
      </p:sp>
      <p:sp>
        <p:nvSpPr>
          <p:cNvPr id="21" name="Text Placeholder 7"/>
          <p:cNvSpPr>
            <a:spLocks noGrp="1"/>
          </p:cNvSpPr>
          <p:nvPr>
            <p:ph type="body" sz="quarter" idx="26" hasCustomPrompt="1"/>
          </p:nvPr>
        </p:nvSpPr>
        <p:spPr>
          <a:xfrm>
            <a:off x="4798800" y="2517776"/>
            <a:ext cx="3996266" cy="253999"/>
          </a:xfrm>
          <a:prstGeom prst="rect">
            <a:avLst/>
          </a:prstGeom>
        </p:spPr>
        <p:txBody>
          <a:bodyPr lIns="0" tIns="0" rIns="0" bIns="0"/>
          <a:lstStyle>
            <a:lvl1pPr marL="0" indent="0">
              <a:spcAft>
                <a:spcPts val="0"/>
              </a:spcAft>
              <a:buNone/>
              <a:defRPr sz="800">
                <a:solidFill>
                  <a:schemeClr val="accent1"/>
                </a:solidFill>
              </a:defRPr>
            </a:lvl1pPr>
            <a:lvl2pPr marL="268163" indent="0">
              <a:buNone/>
              <a:defRPr sz="800">
                <a:solidFill>
                  <a:schemeClr val="bg2"/>
                </a:solidFill>
              </a:defRPr>
            </a:lvl2pPr>
            <a:lvl3pPr marL="540000" indent="0">
              <a:buNone/>
              <a:defRPr sz="800">
                <a:solidFill>
                  <a:schemeClr val="bg2"/>
                </a:solidFill>
              </a:defRPr>
            </a:lvl3pPr>
            <a:lvl4pPr marL="811088" indent="0">
              <a:buNone/>
              <a:defRPr sz="800">
                <a:solidFill>
                  <a:schemeClr val="bg2"/>
                </a:solidFill>
              </a:defRPr>
            </a:lvl4pPr>
            <a:lvl5pPr marL="1080000" indent="0">
              <a:buNone/>
              <a:defRPr sz="800">
                <a:solidFill>
                  <a:schemeClr val="bg2"/>
                </a:solidFill>
              </a:defRPr>
            </a:lvl5pPr>
          </a:lstStyle>
          <a:p>
            <a:pPr lvl="0"/>
            <a:r>
              <a:rPr lang="en-US" dirty="0"/>
              <a:t>Enter your image caption text here</a:t>
            </a:r>
          </a:p>
        </p:txBody>
      </p:sp>
      <p:sp>
        <p:nvSpPr>
          <p:cNvPr id="35" name="Picture Placeholder 8"/>
          <p:cNvSpPr>
            <a:spLocks noGrp="1" noChangeAspect="1"/>
          </p:cNvSpPr>
          <p:nvPr>
            <p:ph type="pic" sz="quarter" idx="27" hasCustomPrompt="1"/>
          </p:nvPr>
        </p:nvSpPr>
        <p:spPr>
          <a:xfrm>
            <a:off x="4798800" y="2922217"/>
            <a:ext cx="3996794" cy="1228724"/>
          </a:xfrm>
          <a:prstGeom prst="rect">
            <a:avLst/>
          </a:prstGeom>
        </p:spPr>
        <p:txBody>
          <a:bodyPr lIns="0" tIns="0"/>
          <a:lstStyle>
            <a:lvl1pPr marL="0" indent="0">
              <a:buNone/>
              <a:defRPr sz="1100" baseline="0"/>
            </a:lvl1pPr>
          </a:lstStyle>
          <a:p>
            <a:r>
              <a:rPr lang="en-GB" dirty="0"/>
              <a:t>Click on the picture icon to insert your picture</a:t>
            </a:r>
          </a:p>
        </p:txBody>
      </p:sp>
      <p:sp>
        <p:nvSpPr>
          <p:cNvPr id="36" name="Text Placeholder 7"/>
          <p:cNvSpPr>
            <a:spLocks noGrp="1"/>
          </p:cNvSpPr>
          <p:nvPr>
            <p:ph type="body" sz="quarter" idx="28" hasCustomPrompt="1"/>
          </p:nvPr>
        </p:nvSpPr>
        <p:spPr>
          <a:xfrm>
            <a:off x="4798800" y="4249367"/>
            <a:ext cx="3996266" cy="253999"/>
          </a:xfrm>
          <a:prstGeom prst="rect">
            <a:avLst/>
          </a:prstGeom>
        </p:spPr>
        <p:txBody>
          <a:bodyPr lIns="0" tIns="0" rIns="0" bIns="0"/>
          <a:lstStyle>
            <a:lvl1pPr marL="0" indent="0">
              <a:spcAft>
                <a:spcPts val="0"/>
              </a:spcAft>
              <a:buNone/>
              <a:defRPr sz="800">
                <a:solidFill>
                  <a:schemeClr val="accent1"/>
                </a:solidFill>
              </a:defRPr>
            </a:lvl1pPr>
            <a:lvl2pPr marL="268163" indent="0">
              <a:buNone/>
              <a:defRPr sz="800">
                <a:solidFill>
                  <a:schemeClr val="bg2"/>
                </a:solidFill>
              </a:defRPr>
            </a:lvl2pPr>
            <a:lvl3pPr marL="540000" indent="0">
              <a:buNone/>
              <a:defRPr sz="800">
                <a:solidFill>
                  <a:schemeClr val="bg2"/>
                </a:solidFill>
              </a:defRPr>
            </a:lvl3pPr>
            <a:lvl4pPr marL="811088" indent="0">
              <a:buNone/>
              <a:defRPr sz="800">
                <a:solidFill>
                  <a:schemeClr val="bg2"/>
                </a:solidFill>
              </a:defRPr>
            </a:lvl4pPr>
            <a:lvl5pPr marL="1080000" indent="0">
              <a:buNone/>
              <a:defRPr sz="800">
                <a:solidFill>
                  <a:schemeClr val="bg2"/>
                </a:solidFill>
              </a:defRPr>
            </a:lvl5pPr>
          </a:lstStyle>
          <a:p>
            <a:pPr lvl="0"/>
            <a:r>
              <a:rPr lang="en-US" dirty="0"/>
              <a:t>Enter your image caption text here</a:t>
            </a:r>
          </a:p>
        </p:txBody>
      </p:sp>
      <p:sp>
        <p:nvSpPr>
          <p:cNvPr id="37" name="Text Placeholder 2"/>
          <p:cNvSpPr>
            <a:spLocks noGrp="1"/>
          </p:cNvSpPr>
          <p:nvPr>
            <p:ph type="body" sz="quarter" idx="29" hasCustomPrompt="1"/>
          </p:nvPr>
        </p:nvSpPr>
        <p:spPr>
          <a:xfrm>
            <a:off x="359152" y="693553"/>
            <a:ext cx="7578000" cy="276999"/>
          </a:xfrm>
          <a:prstGeom prst="rect">
            <a:avLst/>
          </a:prstGeom>
        </p:spPr>
        <p:txBody>
          <a:bodyPr lIns="0" anchor="t" anchorCtr="0">
            <a:noAutofit/>
          </a:bodyPr>
          <a:lstStyle>
            <a:lvl1pPr marL="0" marR="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sz="1600" i="0">
                <a:latin typeface="+mn-lt"/>
              </a:defRPr>
            </a:lvl1pPr>
            <a:lvl2pPr marL="271463" indent="0">
              <a:buNone/>
              <a:defRPr/>
            </a:lvl2pPr>
            <a:lvl3pPr marL="533400" indent="0">
              <a:buNone/>
              <a:defRPr/>
            </a:lvl3pPr>
            <a:lvl4pPr marL="815975" indent="0">
              <a:buNone/>
              <a:defRPr/>
            </a:lvl4pPr>
            <a:lvl5pPr marL="1104900" indent="0">
              <a:buNone/>
              <a:defRPr/>
            </a:lvl5pPr>
          </a:lstStyle>
          <a:p>
            <a:pPr marL="0" marR="0" lvl="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a:pPr>
            <a:r>
              <a:rPr lang="en-GB" dirty="0"/>
              <a:t>Supporting heading</a:t>
            </a:r>
            <a:r>
              <a:rPr lang="en-US" dirty="0"/>
              <a:t> here if required</a:t>
            </a:r>
          </a:p>
        </p:txBody>
      </p:sp>
      <p:sp>
        <p:nvSpPr>
          <p:cNvPr id="5" name="Date Placeholder 4"/>
          <p:cNvSpPr>
            <a:spLocks noGrp="1"/>
          </p:cNvSpPr>
          <p:nvPr>
            <p:ph type="dt" sz="half" idx="30"/>
          </p:nvPr>
        </p:nvSpPr>
        <p:spPr/>
        <p:txBody>
          <a:bodyPr/>
          <a:lstStyle/>
          <a:p>
            <a:pPr algn="ctr"/>
            <a:r>
              <a:rPr lang="en-US"/>
              <a:t>Insert your date / confidentiality text here</a:t>
            </a:r>
            <a:endParaRPr lang="en-GB" dirty="0"/>
          </a:p>
        </p:txBody>
      </p:sp>
      <p:sp>
        <p:nvSpPr>
          <p:cNvPr id="7" name="Footer Placeholder 6"/>
          <p:cNvSpPr>
            <a:spLocks noGrp="1"/>
          </p:cNvSpPr>
          <p:nvPr>
            <p:ph type="ftr" sz="quarter" idx="31"/>
          </p:nvPr>
        </p:nvSpPr>
        <p:spPr/>
        <p:txBody>
          <a:bodyPr/>
          <a:lstStyle>
            <a:lvl1pPr>
              <a:defRPr/>
            </a:lvl1pPr>
          </a:lstStyle>
          <a:p>
            <a:r>
              <a:rPr lang="en-GB"/>
              <a:t>16x9 core template</a:t>
            </a:r>
            <a:endParaRPr lang="en-GB" dirty="0"/>
          </a:p>
        </p:txBody>
      </p:sp>
      <p:sp>
        <p:nvSpPr>
          <p:cNvPr id="8" name="Slide Number Placeholder 7"/>
          <p:cNvSpPr>
            <a:spLocks noGrp="1"/>
          </p:cNvSpPr>
          <p:nvPr>
            <p:ph type="sldNum" sz="quarter" idx="32"/>
          </p:nvPr>
        </p:nvSpPr>
        <p:spPr/>
        <p:txBody>
          <a:bodyPr/>
          <a:lstStyle/>
          <a:p>
            <a:fld id="{9F9F533D-B52E-4A2F-BF72-0ADD2D94BD75}" type="slidenum">
              <a:rPr lang="en-GB" smtClean="0"/>
              <a:pPr/>
              <a:t>‹#›</a:t>
            </a:fld>
            <a:endParaRPr lang="en-GB"/>
          </a:p>
        </p:txBody>
      </p:sp>
    </p:spTree>
    <p:extLst>
      <p:ext uri="{BB962C8B-B14F-4D97-AF65-F5344CB8AC3E}">
        <p14:creationId xmlns:p14="http://schemas.microsoft.com/office/powerpoint/2010/main" val="1127212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heading style</a:t>
            </a:r>
            <a:endParaRPr lang="en-GB" dirty="0"/>
          </a:p>
        </p:txBody>
      </p:sp>
      <p:sp>
        <p:nvSpPr>
          <p:cNvPr id="11" name="Text Placeholder 2"/>
          <p:cNvSpPr>
            <a:spLocks noGrp="1"/>
          </p:cNvSpPr>
          <p:nvPr>
            <p:ph type="body" sz="quarter" idx="29" hasCustomPrompt="1"/>
          </p:nvPr>
        </p:nvSpPr>
        <p:spPr>
          <a:xfrm>
            <a:off x="359152" y="693553"/>
            <a:ext cx="7578000" cy="276999"/>
          </a:xfrm>
          <a:prstGeom prst="rect">
            <a:avLst/>
          </a:prstGeom>
        </p:spPr>
        <p:txBody>
          <a:bodyPr lIns="0" anchor="t" anchorCtr="0">
            <a:noAutofit/>
          </a:bodyPr>
          <a:lstStyle>
            <a:lvl1pPr marL="0" marR="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sz="1600" i="0">
                <a:latin typeface="+mn-lt"/>
              </a:defRPr>
            </a:lvl1pPr>
            <a:lvl2pPr marL="271463" indent="0">
              <a:buNone/>
              <a:defRPr/>
            </a:lvl2pPr>
            <a:lvl3pPr marL="533400" indent="0">
              <a:buNone/>
              <a:defRPr/>
            </a:lvl3pPr>
            <a:lvl4pPr marL="815975" indent="0">
              <a:buNone/>
              <a:defRPr/>
            </a:lvl4pPr>
            <a:lvl5pPr marL="1104900" indent="0">
              <a:buNone/>
              <a:defRPr/>
            </a:lvl5pPr>
          </a:lstStyle>
          <a:p>
            <a:pPr marL="0" marR="0" lvl="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a:pPr>
            <a:r>
              <a:rPr lang="en-GB" dirty="0"/>
              <a:t>Supporting heading</a:t>
            </a:r>
            <a:r>
              <a:rPr lang="en-US" dirty="0"/>
              <a:t> here if required</a:t>
            </a:r>
          </a:p>
        </p:txBody>
      </p:sp>
      <p:sp>
        <p:nvSpPr>
          <p:cNvPr id="6" name="Date Placeholder 5"/>
          <p:cNvSpPr>
            <a:spLocks noGrp="1"/>
          </p:cNvSpPr>
          <p:nvPr>
            <p:ph type="dt" sz="half" idx="30"/>
          </p:nvPr>
        </p:nvSpPr>
        <p:spPr/>
        <p:txBody>
          <a:bodyPr/>
          <a:lstStyle/>
          <a:p>
            <a:pPr algn="ctr"/>
            <a:r>
              <a:rPr lang="en-US"/>
              <a:t>Insert your date / confidentiality text here</a:t>
            </a:r>
            <a:endParaRPr lang="en-GB" dirty="0"/>
          </a:p>
        </p:txBody>
      </p:sp>
      <p:sp>
        <p:nvSpPr>
          <p:cNvPr id="7" name="Footer Placeholder 6"/>
          <p:cNvSpPr>
            <a:spLocks noGrp="1"/>
          </p:cNvSpPr>
          <p:nvPr>
            <p:ph type="ftr" sz="quarter" idx="31"/>
          </p:nvPr>
        </p:nvSpPr>
        <p:spPr/>
        <p:txBody>
          <a:bodyPr/>
          <a:lstStyle>
            <a:lvl1pPr>
              <a:defRPr/>
            </a:lvl1pPr>
          </a:lstStyle>
          <a:p>
            <a:r>
              <a:rPr lang="en-GB"/>
              <a:t>16x9 core template</a:t>
            </a:r>
            <a:endParaRPr lang="en-GB" dirty="0"/>
          </a:p>
        </p:txBody>
      </p:sp>
      <p:sp>
        <p:nvSpPr>
          <p:cNvPr id="8" name="Slide Number Placeholder 7"/>
          <p:cNvSpPr>
            <a:spLocks noGrp="1"/>
          </p:cNvSpPr>
          <p:nvPr>
            <p:ph type="sldNum" sz="quarter" idx="32"/>
          </p:nvPr>
        </p:nvSpPr>
        <p:spPr/>
        <p:txBody>
          <a:bodyPr/>
          <a:lstStyle/>
          <a:p>
            <a:fld id="{9F9F533D-B52E-4A2F-BF72-0ADD2D94BD75}" type="slidenum">
              <a:rPr lang="en-GB" smtClean="0"/>
              <a:pPr/>
              <a:t>‹#›</a:t>
            </a:fld>
            <a:endParaRPr lang="en-GB"/>
          </a:p>
        </p:txBody>
      </p:sp>
    </p:spTree>
    <p:extLst>
      <p:ext uri="{BB962C8B-B14F-4D97-AF65-F5344CB8AC3E}">
        <p14:creationId xmlns:p14="http://schemas.microsoft.com/office/powerpoint/2010/main" val="1769190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cxnSp>
        <p:nvCxnSpPr>
          <p:cNvPr id="12" name="Straight Connector 11"/>
          <p:cNvCxnSpPr/>
          <p:nvPr userDrawn="1"/>
        </p:nvCxnSpPr>
        <p:spPr>
          <a:xfrm>
            <a:off x="359152" y="4599183"/>
            <a:ext cx="84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Date Placeholder 4"/>
          <p:cNvSpPr>
            <a:spLocks noGrp="1"/>
          </p:cNvSpPr>
          <p:nvPr>
            <p:ph type="dt" sz="half" idx="10"/>
          </p:nvPr>
        </p:nvSpPr>
        <p:spPr/>
        <p:txBody>
          <a:bodyPr/>
          <a:lstStyle/>
          <a:p>
            <a:pPr algn="ctr"/>
            <a:r>
              <a:rPr lang="en-US"/>
              <a:t>Insert your date / confidentiality text here</a:t>
            </a:r>
            <a:endParaRPr lang="en-GB" dirty="0"/>
          </a:p>
        </p:txBody>
      </p:sp>
      <p:sp>
        <p:nvSpPr>
          <p:cNvPr id="6" name="Footer Placeholder 5"/>
          <p:cNvSpPr>
            <a:spLocks noGrp="1"/>
          </p:cNvSpPr>
          <p:nvPr>
            <p:ph type="ftr" sz="quarter" idx="11"/>
          </p:nvPr>
        </p:nvSpPr>
        <p:spPr/>
        <p:txBody>
          <a:bodyPr/>
          <a:lstStyle>
            <a:lvl1pPr>
              <a:defRPr/>
            </a:lvl1pPr>
          </a:lstStyle>
          <a:p>
            <a:r>
              <a:rPr lang="en-GB"/>
              <a:t>16x9 core template</a:t>
            </a:r>
            <a:endParaRPr lang="en-GB" dirty="0"/>
          </a:p>
        </p:txBody>
      </p:sp>
      <p:sp>
        <p:nvSpPr>
          <p:cNvPr id="7" name="Slide Number Placeholder 6"/>
          <p:cNvSpPr>
            <a:spLocks noGrp="1"/>
          </p:cNvSpPr>
          <p:nvPr>
            <p:ph type="sldNum" sz="quarter" idx="12"/>
          </p:nvPr>
        </p:nvSpPr>
        <p:spPr/>
        <p:txBody>
          <a:bodyPr/>
          <a:lstStyle/>
          <a:p>
            <a:fld id="{9F9F533D-B52E-4A2F-BF72-0ADD2D94BD75}" type="slidenum">
              <a:rPr lang="en-GB" smtClean="0"/>
              <a:pPr/>
              <a:t>‹#›</a:t>
            </a:fld>
            <a:endParaRPr lang="en-GB"/>
          </a:p>
        </p:txBody>
      </p:sp>
    </p:spTree>
    <p:extLst>
      <p:ext uri="{BB962C8B-B14F-4D97-AF65-F5344CB8AC3E}">
        <p14:creationId xmlns:p14="http://schemas.microsoft.com/office/powerpoint/2010/main" val="1448223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with ORANGE Text">
    <p:spTree>
      <p:nvGrpSpPr>
        <p:cNvPr id="1" name=""/>
        <p:cNvGrpSpPr/>
        <p:nvPr/>
      </p:nvGrpSpPr>
      <p:grpSpPr>
        <a:xfrm>
          <a:off x="0" y="0"/>
          <a:ext cx="0" cy="0"/>
          <a:chOff x="0" y="0"/>
          <a:chExt cx="0" cy="0"/>
        </a:xfrm>
      </p:grpSpPr>
      <p:sp>
        <p:nvSpPr>
          <p:cNvPr id="12" name="Text Placeholder 5"/>
          <p:cNvSpPr>
            <a:spLocks noGrp="1"/>
          </p:cNvSpPr>
          <p:nvPr>
            <p:ph type="body" sz="quarter" idx="11" hasCustomPrompt="1"/>
          </p:nvPr>
        </p:nvSpPr>
        <p:spPr>
          <a:xfrm>
            <a:off x="360000" y="3743011"/>
            <a:ext cx="8193024" cy="400110"/>
          </a:xfrm>
          <a:prstGeom prst="rect">
            <a:avLst/>
          </a:prstGeom>
        </p:spPr>
        <p:txBody>
          <a:bodyPr lIns="0" anchor="t" anchorCtr="0">
            <a:spAutoFit/>
          </a:bodyPr>
          <a:lstStyle>
            <a:lvl1pPr marL="0" marR="0" indent="0" algn="l" defTabSz="914400" rtl="0" eaLnBrk="1" fontAlgn="auto" latinLnBrk="0" hangingPunct="1">
              <a:lnSpc>
                <a:spcPts val="2400"/>
              </a:lnSpc>
              <a:spcBef>
                <a:spcPts val="0"/>
              </a:spcBef>
              <a:spcAft>
                <a:spcPts val="0"/>
              </a:spcAft>
              <a:buClr>
                <a:schemeClr val="tx1"/>
              </a:buClr>
              <a:buSzTx/>
              <a:buFont typeface="Arial" pitchFamily="34" charset="0"/>
              <a:buNone/>
              <a:tabLst/>
              <a:defRPr sz="2200" i="0">
                <a:solidFill>
                  <a:schemeClr val="bg2"/>
                </a:solidFill>
                <a:latin typeface="+mn-lt"/>
              </a:defRPr>
            </a:lvl1pPr>
            <a:lvl2pPr marL="271463" indent="0">
              <a:spcAft>
                <a:spcPts val="0"/>
              </a:spcAft>
              <a:buNone/>
              <a:defRPr>
                <a:solidFill>
                  <a:schemeClr val="bg1"/>
                </a:solidFill>
              </a:defRPr>
            </a:lvl2pPr>
            <a:lvl3pPr marL="533400" indent="0">
              <a:spcAft>
                <a:spcPts val="0"/>
              </a:spcAft>
              <a:buNone/>
              <a:defRPr>
                <a:solidFill>
                  <a:schemeClr val="bg1"/>
                </a:solidFill>
              </a:defRPr>
            </a:lvl3pPr>
            <a:lvl4pPr marL="815975" indent="0">
              <a:spcAft>
                <a:spcPts val="0"/>
              </a:spcAft>
              <a:buNone/>
              <a:defRPr>
                <a:solidFill>
                  <a:schemeClr val="bg1"/>
                </a:solidFill>
              </a:defRPr>
            </a:lvl4pPr>
            <a:lvl5pPr marL="1104900" indent="0">
              <a:spcAft>
                <a:spcPts val="0"/>
              </a:spcAft>
              <a:buNone/>
              <a:defRPr>
                <a:solidFill>
                  <a:schemeClr val="bg1"/>
                </a:solidFill>
              </a:defRPr>
            </a:lvl5pPr>
          </a:lstStyle>
          <a:p>
            <a:pPr marL="0" marR="0" lvl="0" indent="0" algn="l" defTabSz="914400" rtl="0" eaLnBrk="1" fontAlgn="auto" latinLnBrk="0" hangingPunct="1">
              <a:lnSpc>
                <a:spcPts val="2400"/>
              </a:lnSpc>
              <a:spcBef>
                <a:spcPts val="0"/>
              </a:spcBef>
              <a:spcAft>
                <a:spcPts val="0"/>
              </a:spcAft>
              <a:buClr>
                <a:schemeClr val="tx1"/>
              </a:buClr>
              <a:buSzTx/>
              <a:buFont typeface="Arial" pitchFamily="34" charset="0"/>
              <a:buNone/>
              <a:tabLst/>
              <a:defRPr/>
            </a:pPr>
            <a:r>
              <a:rPr lang="en-GB" dirty="0"/>
              <a:t>Supporting heading</a:t>
            </a:r>
            <a:r>
              <a:rPr lang="en-US" dirty="0"/>
              <a:t> here if required</a:t>
            </a:r>
          </a:p>
        </p:txBody>
      </p:sp>
      <p:sp>
        <p:nvSpPr>
          <p:cNvPr id="13" name="Text Placeholder 3"/>
          <p:cNvSpPr>
            <a:spLocks noGrp="1"/>
          </p:cNvSpPr>
          <p:nvPr>
            <p:ph type="body" sz="quarter" idx="10" hasCustomPrompt="1"/>
          </p:nvPr>
        </p:nvSpPr>
        <p:spPr>
          <a:xfrm>
            <a:off x="360000" y="2840385"/>
            <a:ext cx="8196702" cy="823302"/>
          </a:xfrm>
          <a:prstGeom prst="rect">
            <a:avLst/>
          </a:prstGeom>
        </p:spPr>
        <p:txBody>
          <a:bodyPr wrap="square" lIns="0" anchor="b" anchorCtr="0">
            <a:spAutoFit/>
          </a:bodyPr>
          <a:lstStyle>
            <a:lvl1pPr marL="0" indent="0">
              <a:lnSpc>
                <a:spcPts val="5700"/>
              </a:lnSpc>
              <a:spcAft>
                <a:spcPts val="0"/>
              </a:spcAft>
              <a:buNone/>
              <a:defRPr sz="5500" b="1">
                <a:solidFill>
                  <a:schemeClr val="bg2"/>
                </a:solidFill>
              </a:defRPr>
            </a:lvl1pPr>
            <a:lvl2pPr marL="271463" indent="0">
              <a:buNone/>
              <a:defRPr sz="2600" b="1">
                <a:solidFill>
                  <a:schemeClr val="bg1"/>
                </a:solidFill>
              </a:defRPr>
            </a:lvl2pPr>
            <a:lvl3pPr marL="533400" indent="0">
              <a:buNone/>
              <a:defRPr sz="2600" b="1">
                <a:solidFill>
                  <a:schemeClr val="bg1"/>
                </a:solidFill>
              </a:defRPr>
            </a:lvl3pPr>
            <a:lvl4pPr marL="815975" indent="0">
              <a:buNone/>
              <a:defRPr sz="2600" b="1">
                <a:solidFill>
                  <a:schemeClr val="bg1"/>
                </a:solidFill>
              </a:defRPr>
            </a:lvl4pPr>
            <a:lvl5pPr marL="1104900" indent="0">
              <a:buNone/>
              <a:defRPr sz="2600" b="1">
                <a:solidFill>
                  <a:schemeClr val="bg1"/>
                </a:solidFill>
              </a:defRPr>
            </a:lvl5pPr>
          </a:lstStyle>
          <a:p>
            <a:pPr lvl="0"/>
            <a:r>
              <a:rPr lang="en-US" dirty="0"/>
              <a:t>Section Heading title</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31783" y="237109"/>
            <a:ext cx="749683" cy="719489"/>
          </a:xfrm>
          <a:prstGeom prst="rect">
            <a:avLst/>
          </a:prstGeom>
        </p:spPr>
      </p:pic>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with GREY Text">
    <p:spTree>
      <p:nvGrpSpPr>
        <p:cNvPr id="1" name=""/>
        <p:cNvGrpSpPr/>
        <p:nvPr/>
      </p:nvGrpSpPr>
      <p:grpSpPr>
        <a:xfrm>
          <a:off x="0" y="0"/>
          <a:ext cx="0" cy="0"/>
          <a:chOff x="0" y="0"/>
          <a:chExt cx="0" cy="0"/>
        </a:xfrm>
      </p:grpSpPr>
      <p:sp>
        <p:nvSpPr>
          <p:cNvPr id="12" name="Text Placeholder 5"/>
          <p:cNvSpPr>
            <a:spLocks noGrp="1"/>
          </p:cNvSpPr>
          <p:nvPr>
            <p:ph type="body" sz="quarter" idx="11" hasCustomPrompt="1"/>
          </p:nvPr>
        </p:nvSpPr>
        <p:spPr>
          <a:xfrm>
            <a:off x="360000" y="3743011"/>
            <a:ext cx="8193024" cy="400110"/>
          </a:xfrm>
          <a:prstGeom prst="rect">
            <a:avLst/>
          </a:prstGeom>
        </p:spPr>
        <p:txBody>
          <a:bodyPr lIns="0" anchor="t" anchorCtr="0">
            <a:spAutoFit/>
          </a:bodyPr>
          <a:lstStyle>
            <a:lvl1pPr marL="0" marR="0" indent="0" algn="l" defTabSz="914400" rtl="0" eaLnBrk="1" fontAlgn="auto" latinLnBrk="0" hangingPunct="1">
              <a:lnSpc>
                <a:spcPts val="2400"/>
              </a:lnSpc>
              <a:spcBef>
                <a:spcPts val="0"/>
              </a:spcBef>
              <a:spcAft>
                <a:spcPts val="0"/>
              </a:spcAft>
              <a:buClr>
                <a:schemeClr val="tx1"/>
              </a:buClr>
              <a:buSzTx/>
              <a:buFont typeface="Arial" pitchFamily="34" charset="0"/>
              <a:buNone/>
              <a:tabLst/>
              <a:defRPr sz="2200" i="0">
                <a:solidFill>
                  <a:schemeClr val="tx1"/>
                </a:solidFill>
                <a:latin typeface="+mn-lt"/>
              </a:defRPr>
            </a:lvl1pPr>
            <a:lvl2pPr marL="271463" indent="0">
              <a:spcAft>
                <a:spcPts val="0"/>
              </a:spcAft>
              <a:buNone/>
              <a:defRPr>
                <a:solidFill>
                  <a:schemeClr val="bg1"/>
                </a:solidFill>
              </a:defRPr>
            </a:lvl2pPr>
            <a:lvl3pPr marL="533400" indent="0">
              <a:spcAft>
                <a:spcPts val="0"/>
              </a:spcAft>
              <a:buNone/>
              <a:defRPr>
                <a:solidFill>
                  <a:schemeClr val="bg1"/>
                </a:solidFill>
              </a:defRPr>
            </a:lvl3pPr>
            <a:lvl4pPr marL="815975" indent="0">
              <a:spcAft>
                <a:spcPts val="0"/>
              </a:spcAft>
              <a:buNone/>
              <a:defRPr>
                <a:solidFill>
                  <a:schemeClr val="bg1"/>
                </a:solidFill>
              </a:defRPr>
            </a:lvl4pPr>
            <a:lvl5pPr marL="1104900" indent="0">
              <a:spcAft>
                <a:spcPts val="0"/>
              </a:spcAft>
              <a:buNone/>
              <a:defRPr>
                <a:solidFill>
                  <a:schemeClr val="bg1"/>
                </a:solidFill>
              </a:defRPr>
            </a:lvl5pPr>
          </a:lstStyle>
          <a:p>
            <a:pPr marL="0" marR="0" lvl="0" indent="0" algn="l" defTabSz="914400" rtl="0" eaLnBrk="1" fontAlgn="auto" latinLnBrk="0" hangingPunct="1">
              <a:lnSpc>
                <a:spcPts val="2400"/>
              </a:lnSpc>
              <a:spcBef>
                <a:spcPts val="0"/>
              </a:spcBef>
              <a:spcAft>
                <a:spcPts val="0"/>
              </a:spcAft>
              <a:buClr>
                <a:schemeClr val="tx1"/>
              </a:buClr>
              <a:buSzTx/>
              <a:buFont typeface="Arial" pitchFamily="34" charset="0"/>
              <a:buNone/>
              <a:tabLst/>
              <a:defRPr/>
            </a:pPr>
            <a:r>
              <a:rPr lang="en-GB" dirty="0"/>
              <a:t>Supporting heading</a:t>
            </a:r>
            <a:r>
              <a:rPr lang="en-US" dirty="0"/>
              <a:t> here if required</a:t>
            </a:r>
          </a:p>
        </p:txBody>
      </p:sp>
      <p:sp>
        <p:nvSpPr>
          <p:cNvPr id="13" name="Text Placeholder 3"/>
          <p:cNvSpPr>
            <a:spLocks noGrp="1"/>
          </p:cNvSpPr>
          <p:nvPr>
            <p:ph type="body" sz="quarter" idx="10" hasCustomPrompt="1"/>
          </p:nvPr>
        </p:nvSpPr>
        <p:spPr>
          <a:xfrm>
            <a:off x="360000" y="2840385"/>
            <a:ext cx="8196702" cy="823302"/>
          </a:xfrm>
          <a:prstGeom prst="rect">
            <a:avLst/>
          </a:prstGeom>
        </p:spPr>
        <p:txBody>
          <a:bodyPr wrap="square" lIns="0" anchor="b" anchorCtr="0">
            <a:spAutoFit/>
          </a:bodyPr>
          <a:lstStyle>
            <a:lvl1pPr marL="0" indent="0">
              <a:lnSpc>
                <a:spcPts val="5700"/>
              </a:lnSpc>
              <a:spcAft>
                <a:spcPts val="0"/>
              </a:spcAft>
              <a:buNone/>
              <a:defRPr sz="5500" b="1">
                <a:solidFill>
                  <a:schemeClr val="tx1"/>
                </a:solidFill>
              </a:defRPr>
            </a:lvl1pPr>
            <a:lvl2pPr marL="271463" indent="0">
              <a:buNone/>
              <a:defRPr sz="2600" b="1">
                <a:solidFill>
                  <a:schemeClr val="bg1"/>
                </a:solidFill>
              </a:defRPr>
            </a:lvl2pPr>
            <a:lvl3pPr marL="533400" indent="0">
              <a:buNone/>
              <a:defRPr sz="2600" b="1">
                <a:solidFill>
                  <a:schemeClr val="bg1"/>
                </a:solidFill>
              </a:defRPr>
            </a:lvl3pPr>
            <a:lvl4pPr marL="815975" indent="0">
              <a:buNone/>
              <a:defRPr sz="2600" b="1">
                <a:solidFill>
                  <a:schemeClr val="bg1"/>
                </a:solidFill>
              </a:defRPr>
            </a:lvl4pPr>
            <a:lvl5pPr marL="1104900" indent="0">
              <a:buNone/>
              <a:defRPr sz="2600" b="1">
                <a:solidFill>
                  <a:schemeClr val="bg1"/>
                </a:solidFill>
              </a:defRPr>
            </a:lvl5pPr>
          </a:lstStyle>
          <a:p>
            <a:pPr lvl="0"/>
            <a:r>
              <a:rPr lang="en-US" dirty="0"/>
              <a:t>Section Heading title</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31783" y="237109"/>
            <a:ext cx="749683" cy="719489"/>
          </a:xfrm>
          <a:prstGeom prst="rect">
            <a:avLst/>
          </a:prstGeom>
        </p:spPr>
      </p:pic>
    </p:spTree>
    <p:extLst>
      <p:ext uri="{BB962C8B-B14F-4D97-AF65-F5344CB8AC3E}">
        <p14:creationId xmlns:p14="http://schemas.microsoft.com/office/powerpoint/2010/main" val="5101612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ection Header INNOVATION White">
    <p:spTree>
      <p:nvGrpSpPr>
        <p:cNvPr id="1" name=""/>
        <p:cNvGrpSpPr/>
        <p:nvPr/>
      </p:nvGrpSpPr>
      <p:grpSpPr>
        <a:xfrm>
          <a:off x="0" y="0"/>
          <a:ext cx="0" cy="0"/>
          <a:chOff x="0" y="0"/>
          <a:chExt cx="0" cy="0"/>
        </a:xfrm>
      </p:grpSpPr>
      <p:sp>
        <p:nvSpPr>
          <p:cNvPr id="6" name="TextBox 5"/>
          <p:cNvSpPr txBox="1"/>
          <p:nvPr userDrawn="1"/>
        </p:nvSpPr>
        <p:spPr>
          <a:xfrm>
            <a:off x="356840" y="2753758"/>
            <a:ext cx="7872760" cy="923330"/>
          </a:xfrm>
          <a:prstGeom prst="rect">
            <a:avLst/>
          </a:prstGeom>
        </p:spPr>
        <p:txBody>
          <a:bodyPr vert="horz" wrap="square" lIns="0" tIns="0" rIns="0" bIns="0" rtlCol="0" anchor="b" anchorCtr="0">
            <a:spAutoFit/>
          </a:bodyPr>
          <a:lstStyle>
            <a:lvl1pPr lvl="0" indent="0">
              <a:lnSpc>
                <a:spcPts val="7200"/>
              </a:lnSpc>
              <a:spcBef>
                <a:spcPts val="0"/>
              </a:spcBef>
              <a:spcAft>
                <a:spcPts val="0"/>
              </a:spcAft>
              <a:buClr>
                <a:schemeClr val="tx1"/>
              </a:buClr>
              <a:buFont typeface="Arial" pitchFamily="34" charset="0"/>
              <a:buNone/>
              <a:tabLst/>
              <a:defRPr sz="7000" b="1" baseline="0">
                <a:solidFill>
                  <a:schemeClr val="bg1"/>
                </a:solidFill>
              </a:defRPr>
            </a:lvl1pPr>
            <a:lvl2pPr marL="271463" indent="0">
              <a:spcBef>
                <a:spcPts val="0"/>
              </a:spcBef>
              <a:spcAft>
                <a:spcPts val="600"/>
              </a:spcAft>
              <a:buFont typeface="Arial" pitchFamily="34" charset="0"/>
              <a:buNone/>
              <a:defRPr sz="2600" b="1">
                <a:solidFill>
                  <a:schemeClr val="bg1"/>
                </a:solidFill>
              </a:defRPr>
            </a:lvl2pPr>
            <a:lvl3pPr marL="533400" indent="0">
              <a:spcBef>
                <a:spcPts val="0"/>
              </a:spcBef>
              <a:spcAft>
                <a:spcPts val="600"/>
              </a:spcAft>
              <a:buFont typeface="Arial" pitchFamily="34" charset="0"/>
              <a:buNone/>
              <a:defRPr sz="2600" b="1">
                <a:solidFill>
                  <a:schemeClr val="bg1"/>
                </a:solidFill>
              </a:defRPr>
            </a:lvl3pPr>
            <a:lvl4pPr marL="815975" indent="0">
              <a:spcBef>
                <a:spcPts val="0"/>
              </a:spcBef>
              <a:spcAft>
                <a:spcPts val="600"/>
              </a:spcAft>
              <a:buFont typeface="Arial" pitchFamily="34" charset="0"/>
              <a:buNone/>
              <a:defRPr sz="2600" b="1">
                <a:solidFill>
                  <a:schemeClr val="bg1"/>
                </a:solidFill>
              </a:defRPr>
            </a:lvl4pPr>
            <a:lvl5pPr marL="1104900" indent="0">
              <a:spcBef>
                <a:spcPts val="0"/>
              </a:spcBef>
              <a:spcAft>
                <a:spcPts val="600"/>
              </a:spcAft>
              <a:buFont typeface="Arial" pitchFamily="34" charset="0"/>
              <a:buNone/>
              <a:defRPr sz="2600" b="1">
                <a:solidFill>
                  <a:schemeClr val="bg1"/>
                </a:solidFill>
              </a:defRPr>
            </a:lvl5pPr>
            <a:lvl6pPr marL="1620000" indent="-270000">
              <a:spcBef>
                <a:spcPts val="0"/>
              </a:spcBef>
              <a:spcAft>
                <a:spcPts val="600"/>
              </a:spcAft>
              <a:buFont typeface="Arial" pitchFamily="34" charset="0"/>
              <a:buChar char="–"/>
              <a:defRPr sz="1200"/>
            </a:lvl6pPr>
            <a:lvl7pPr marL="1800000" indent="-270000">
              <a:spcBef>
                <a:spcPts val="0"/>
              </a:spcBef>
              <a:spcAft>
                <a:spcPts val="600"/>
              </a:spcAft>
              <a:buFont typeface="Arial" pitchFamily="34" charset="0"/>
              <a:buChar char="–"/>
              <a:defRPr sz="1200"/>
            </a:lvl7pPr>
            <a:lvl8pPr marL="2070000" indent="-270000">
              <a:spcBef>
                <a:spcPts val="0"/>
              </a:spcBef>
              <a:spcAft>
                <a:spcPts val="600"/>
              </a:spcAft>
              <a:buFont typeface="Arial" pitchFamily="34" charset="0"/>
              <a:buChar char="–"/>
              <a:defRPr sz="1200"/>
            </a:lvl8pPr>
            <a:lvl9pPr marL="2340000" indent="-270000">
              <a:spcBef>
                <a:spcPts val="0"/>
              </a:spcBef>
              <a:spcAft>
                <a:spcPts val="600"/>
              </a:spcAft>
              <a:buFont typeface="Arial" pitchFamily="34" charset="0"/>
              <a:buChar char="–"/>
              <a:defRPr sz="1200"/>
            </a:lvl9pPr>
          </a:lstStyle>
          <a:p>
            <a:pPr lvl="0"/>
            <a:r>
              <a:rPr lang="en-US" dirty="0">
                <a:solidFill>
                  <a:schemeClr val="accent5"/>
                </a:solidFill>
              </a:rPr>
              <a:t>Innovation</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31783" y="237109"/>
            <a:ext cx="749683" cy="719489"/>
          </a:xfrm>
          <a:prstGeom prst="rect">
            <a:avLst/>
          </a:prstGeom>
        </p:spPr>
      </p:pic>
    </p:spTree>
    <p:extLst>
      <p:ext uri="{BB962C8B-B14F-4D97-AF65-F5344CB8AC3E}">
        <p14:creationId xmlns:p14="http://schemas.microsoft.com/office/powerpoint/2010/main" val="18130975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Section Header PERFORMANCE White">
    <p:spTree>
      <p:nvGrpSpPr>
        <p:cNvPr id="1" name=""/>
        <p:cNvGrpSpPr/>
        <p:nvPr/>
      </p:nvGrpSpPr>
      <p:grpSpPr>
        <a:xfrm>
          <a:off x="0" y="0"/>
          <a:ext cx="0" cy="0"/>
          <a:chOff x="0" y="0"/>
          <a:chExt cx="0" cy="0"/>
        </a:xfrm>
      </p:grpSpPr>
      <p:sp>
        <p:nvSpPr>
          <p:cNvPr id="8" name="TextBox 7"/>
          <p:cNvSpPr txBox="1"/>
          <p:nvPr userDrawn="1"/>
        </p:nvSpPr>
        <p:spPr>
          <a:xfrm>
            <a:off x="356840" y="2753758"/>
            <a:ext cx="7872760" cy="923330"/>
          </a:xfrm>
          <a:prstGeom prst="rect">
            <a:avLst/>
          </a:prstGeom>
        </p:spPr>
        <p:txBody>
          <a:bodyPr vert="horz" wrap="square" lIns="0" tIns="0" rIns="0" bIns="0" rtlCol="0" anchor="b" anchorCtr="0">
            <a:spAutoFit/>
          </a:bodyPr>
          <a:lstStyle>
            <a:lvl1pPr lvl="0" indent="0">
              <a:lnSpc>
                <a:spcPts val="7200"/>
              </a:lnSpc>
              <a:spcBef>
                <a:spcPts val="0"/>
              </a:spcBef>
              <a:spcAft>
                <a:spcPts val="0"/>
              </a:spcAft>
              <a:buClr>
                <a:schemeClr val="tx1"/>
              </a:buClr>
              <a:buFont typeface="Arial" pitchFamily="34" charset="0"/>
              <a:buNone/>
              <a:tabLst/>
              <a:defRPr sz="7000" b="1" baseline="0">
                <a:solidFill>
                  <a:schemeClr val="bg1"/>
                </a:solidFill>
              </a:defRPr>
            </a:lvl1pPr>
            <a:lvl2pPr marL="271463" indent="0">
              <a:spcBef>
                <a:spcPts val="0"/>
              </a:spcBef>
              <a:spcAft>
                <a:spcPts val="600"/>
              </a:spcAft>
              <a:buFont typeface="Arial" pitchFamily="34" charset="0"/>
              <a:buNone/>
              <a:defRPr sz="2600" b="1">
                <a:solidFill>
                  <a:schemeClr val="bg1"/>
                </a:solidFill>
              </a:defRPr>
            </a:lvl2pPr>
            <a:lvl3pPr marL="533400" indent="0">
              <a:spcBef>
                <a:spcPts val="0"/>
              </a:spcBef>
              <a:spcAft>
                <a:spcPts val="600"/>
              </a:spcAft>
              <a:buFont typeface="Arial" pitchFamily="34" charset="0"/>
              <a:buNone/>
              <a:defRPr sz="2600" b="1">
                <a:solidFill>
                  <a:schemeClr val="bg1"/>
                </a:solidFill>
              </a:defRPr>
            </a:lvl3pPr>
            <a:lvl4pPr marL="815975" indent="0">
              <a:spcBef>
                <a:spcPts val="0"/>
              </a:spcBef>
              <a:spcAft>
                <a:spcPts val="600"/>
              </a:spcAft>
              <a:buFont typeface="Arial" pitchFamily="34" charset="0"/>
              <a:buNone/>
              <a:defRPr sz="2600" b="1">
                <a:solidFill>
                  <a:schemeClr val="bg1"/>
                </a:solidFill>
              </a:defRPr>
            </a:lvl4pPr>
            <a:lvl5pPr marL="1104900" indent="0">
              <a:spcBef>
                <a:spcPts val="0"/>
              </a:spcBef>
              <a:spcAft>
                <a:spcPts val="600"/>
              </a:spcAft>
              <a:buFont typeface="Arial" pitchFamily="34" charset="0"/>
              <a:buNone/>
              <a:defRPr sz="2600" b="1">
                <a:solidFill>
                  <a:schemeClr val="bg1"/>
                </a:solidFill>
              </a:defRPr>
            </a:lvl5pPr>
            <a:lvl6pPr marL="1620000" indent="-270000">
              <a:spcBef>
                <a:spcPts val="0"/>
              </a:spcBef>
              <a:spcAft>
                <a:spcPts val="600"/>
              </a:spcAft>
              <a:buFont typeface="Arial" pitchFamily="34" charset="0"/>
              <a:buChar char="–"/>
              <a:defRPr sz="1200"/>
            </a:lvl6pPr>
            <a:lvl7pPr marL="1800000" indent="-270000">
              <a:spcBef>
                <a:spcPts val="0"/>
              </a:spcBef>
              <a:spcAft>
                <a:spcPts val="600"/>
              </a:spcAft>
              <a:buFont typeface="Arial" pitchFamily="34" charset="0"/>
              <a:buChar char="–"/>
              <a:defRPr sz="1200"/>
            </a:lvl7pPr>
            <a:lvl8pPr marL="2070000" indent="-270000">
              <a:spcBef>
                <a:spcPts val="0"/>
              </a:spcBef>
              <a:spcAft>
                <a:spcPts val="600"/>
              </a:spcAft>
              <a:buFont typeface="Arial" pitchFamily="34" charset="0"/>
              <a:buChar char="–"/>
              <a:defRPr sz="1200"/>
            </a:lvl8pPr>
            <a:lvl9pPr marL="2340000" indent="-270000">
              <a:spcBef>
                <a:spcPts val="0"/>
              </a:spcBef>
              <a:spcAft>
                <a:spcPts val="600"/>
              </a:spcAft>
              <a:buFont typeface="Arial" pitchFamily="34" charset="0"/>
              <a:buChar char="–"/>
              <a:defRPr sz="1200"/>
            </a:lvl9pPr>
          </a:lstStyle>
          <a:p>
            <a:pPr marL="0" marR="0" lvl="0" indent="0" algn="l" defTabSz="914400" rtl="0" eaLnBrk="1" fontAlgn="auto" latinLnBrk="0" hangingPunct="1">
              <a:lnSpc>
                <a:spcPts val="7200"/>
              </a:lnSpc>
              <a:spcBef>
                <a:spcPts val="0"/>
              </a:spcBef>
              <a:spcAft>
                <a:spcPts val="0"/>
              </a:spcAft>
              <a:buClr>
                <a:schemeClr val="tx1"/>
              </a:buClr>
              <a:buSzTx/>
              <a:buFont typeface="Arial" pitchFamily="34" charset="0"/>
              <a:buNone/>
              <a:tabLst/>
              <a:defRPr/>
            </a:pPr>
            <a:r>
              <a:rPr lang="en-US" dirty="0">
                <a:solidFill>
                  <a:schemeClr val="accent4"/>
                </a:solidFill>
              </a:rPr>
              <a:t>Pe</a:t>
            </a:r>
            <a:r>
              <a:rPr lang="en-US" spc="500" baseline="0" dirty="0">
                <a:solidFill>
                  <a:schemeClr val="accent4"/>
                </a:solidFill>
              </a:rPr>
              <a:t>r</a:t>
            </a:r>
            <a:r>
              <a:rPr lang="en-US" dirty="0">
                <a:solidFill>
                  <a:schemeClr val="accent4"/>
                </a:solidFill>
              </a:rPr>
              <a:t>formance</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31783" y="237109"/>
            <a:ext cx="749683" cy="719489"/>
          </a:xfrm>
          <a:prstGeom prst="rect">
            <a:avLst/>
          </a:prstGeom>
        </p:spPr>
      </p:pic>
    </p:spTree>
    <p:extLst>
      <p:ext uri="{BB962C8B-B14F-4D97-AF65-F5344CB8AC3E}">
        <p14:creationId xmlns:p14="http://schemas.microsoft.com/office/powerpoint/2010/main" val="251056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Text Only">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296520" y="2402365"/>
            <a:ext cx="5042395" cy="666849"/>
          </a:xfrm>
          <a:prstGeom prst="rect">
            <a:avLst/>
          </a:prstGeom>
        </p:spPr>
        <p:txBody>
          <a:bodyPr anchor="b" anchorCtr="0"/>
          <a:lstStyle>
            <a:lvl1pPr>
              <a:lnSpc>
                <a:spcPts val="2600"/>
              </a:lnSpc>
              <a:defRPr sz="2600">
                <a:solidFill>
                  <a:schemeClr val="bg2"/>
                </a:solidFill>
              </a:defRPr>
            </a:lvl1pPr>
          </a:lstStyle>
          <a:p>
            <a:r>
              <a:rPr lang="en-US" dirty="0"/>
              <a:t>Click to edit Master </a:t>
            </a:r>
            <a:br>
              <a:rPr lang="en-US" dirty="0"/>
            </a:br>
            <a:r>
              <a:rPr lang="en-US" dirty="0"/>
              <a:t>heading style</a:t>
            </a:r>
            <a:endParaRPr lang="en-GB" dirty="0"/>
          </a:p>
        </p:txBody>
      </p:sp>
      <p:sp>
        <p:nvSpPr>
          <p:cNvPr id="10" name="Subtitle 2"/>
          <p:cNvSpPr>
            <a:spLocks noGrp="1"/>
          </p:cNvSpPr>
          <p:nvPr>
            <p:ph type="subTitle" idx="1" hasCustomPrompt="1"/>
          </p:nvPr>
        </p:nvSpPr>
        <p:spPr>
          <a:xfrm>
            <a:off x="296520" y="3427590"/>
            <a:ext cx="5042395" cy="338554"/>
          </a:xfrm>
          <a:prstGeom prst="rect">
            <a:avLst/>
          </a:prstGeom>
        </p:spPr>
        <p:txBody>
          <a:bodyPr wrap="square" lIns="0" anchor="t" anchorCtr="0">
            <a:spAutoFit/>
          </a:bodyPr>
          <a:lstStyle>
            <a:lvl1pPr marL="0" indent="0" algn="l">
              <a:spcAft>
                <a:spcPts val="0"/>
              </a:spcAft>
              <a:buNone/>
              <a:defRPr i="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subheading</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7038" y="237109"/>
            <a:ext cx="1464646" cy="722376"/>
          </a:xfrm>
          <a:prstGeom prst="rect">
            <a:avLst/>
          </a:prstGeom>
        </p:spPr>
      </p:pic>
    </p:spTree>
    <p:extLst>
      <p:ext uri="{BB962C8B-B14F-4D97-AF65-F5344CB8AC3E}">
        <p14:creationId xmlns:p14="http://schemas.microsoft.com/office/powerpoint/2010/main" val="20322209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ection Header TRUST White">
    <p:spTree>
      <p:nvGrpSpPr>
        <p:cNvPr id="1" name=""/>
        <p:cNvGrpSpPr/>
        <p:nvPr/>
      </p:nvGrpSpPr>
      <p:grpSpPr>
        <a:xfrm>
          <a:off x="0" y="0"/>
          <a:ext cx="0" cy="0"/>
          <a:chOff x="0" y="0"/>
          <a:chExt cx="0" cy="0"/>
        </a:xfrm>
      </p:grpSpPr>
      <p:sp>
        <p:nvSpPr>
          <p:cNvPr id="6" name="TextBox 5"/>
          <p:cNvSpPr txBox="1"/>
          <p:nvPr userDrawn="1"/>
        </p:nvSpPr>
        <p:spPr>
          <a:xfrm>
            <a:off x="356840" y="2753758"/>
            <a:ext cx="7872760" cy="923330"/>
          </a:xfrm>
          <a:prstGeom prst="rect">
            <a:avLst/>
          </a:prstGeom>
        </p:spPr>
        <p:txBody>
          <a:bodyPr vert="horz" wrap="square" lIns="0" tIns="0" rIns="0" bIns="0" rtlCol="0" anchor="b" anchorCtr="0">
            <a:spAutoFit/>
          </a:bodyPr>
          <a:lstStyle>
            <a:lvl1pPr lvl="0" indent="0">
              <a:lnSpc>
                <a:spcPts val="7200"/>
              </a:lnSpc>
              <a:spcBef>
                <a:spcPts val="0"/>
              </a:spcBef>
              <a:spcAft>
                <a:spcPts val="0"/>
              </a:spcAft>
              <a:buClr>
                <a:schemeClr val="tx1"/>
              </a:buClr>
              <a:buFont typeface="Arial" pitchFamily="34" charset="0"/>
              <a:buNone/>
              <a:tabLst/>
              <a:defRPr sz="7000" b="1" baseline="0">
                <a:solidFill>
                  <a:schemeClr val="bg1"/>
                </a:solidFill>
              </a:defRPr>
            </a:lvl1pPr>
            <a:lvl2pPr marL="271463" indent="0">
              <a:spcBef>
                <a:spcPts val="0"/>
              </a:spcBef>
              <a:spcAft>
                <a:spcPts val="600"/>
              </a:spcAft>
              <a:buFont typeface="Arial" pitchFamily="34" charset="0"/>
              <a:buNone/>
              <a:defRPr sz="2600" b="1">
                <a:solidFill>
                  <a:schemeClr val="bg1"/>
                </a:solidFill>
              </a:defRPr>
            </a:lvl2pPr>
            <a:lvl3pPr marL="533400" indent="0">
              <a:spcBef>
                <a:spcPts val="0"/>
              </a:spcBef>
              <a:spcAft>
                <a:spcPts val="600"/>
              </a:spcAft>
              <a:buFont typeface="Arial" pitchFamily="34" charset="0"/>
              <a:buNone/>
              <a:defRPr sz="2600" b="1">
                <a:solidFill>
                  <a:schemeClr val="bg1"/>
                </a:solidFill>
              </a:defRPr>
            </a:lvl3pPr>
            <a:lvl4pPr marL="815975" indent="0">
              <a:spcBef>
                <a:spcPts val="0"/>
              </a:spcBef>
              <a:spcAft>
                <a:spcPts val="600"/>
              </a:spcAft>
              <a:buFont typeface="Arial" pitchFamily="34" charset="0"/>
              <a:buNone/>
              <a:defRPr sz="2600" b="1">
                <a:solidFill>
                  <a:schemeClr val="bg1"/>
                </a:solidFill>
              </a:defRPr>
            </a:lvl4pPr>
            <a:lvl5pPr marL="1104900" indent="0">
              <a:spcBef>
                <a:spcPts val="0"/>
              </a:spcBef>
              <a:spcAft>
                <a:spcPts val="600"/>
              </a:spcAft>
              <a:buFont typeface="Arial" pitchFamily="34" charset="0"/>
              <a:buNone/>
              <a:defRPr sz="2600" b="1">
                <a:solidFill>
                  <a:schemeClr val="bg1"/>
                </a:solidFill>
              </a:defRPr>
            </a:lvl5pPr>
            <a:lvl6pPr marL="1620000" indent="-270000">
              <a:spcBef>
                <a:spcPts val="0"/>
              </a:spcBef>
              <a:spcAft>
                <a:spcPts val="600"/>
              </a:spcAft>
              <a:buFont typeface="Arial" pitchFamily="34" charset="0"/>
              <a:buChar char="–"/>
              <a:defRPr sz="1200"/>
            </a:lvl6pPr>
            <a:lvl7pPr marL="1800000" indent="-270000">
              <a:spcBef>
                <a:spcPts val="0"/>
              </a:spcBef>
              <a:spcAft>
                <a:spcPts val="600"/>
              </a:spcAft>
              <a:buFont typeface="Arial" pitchFamily="34" charset="0"/>
              <a:buChar char="–"/>
              <a:defRPr sz="1200"/>
            </a:lvl7pPr>
            <a:lvl8pPr marL="2070000" indent="-270000">
              <a:spcBef>
                <a:spcPts val="0"/>
              </a:spcBef>
              <a:spcAft>
                <a:spcPts val="600"/>
              </a:spcAft>
              <a:buFont typeface="Arial" pitchFamily="34" charset="0"/>
              <a:buChar char="–"/>
              <a:defRPr sz="1200"/>
            </a:lvl8pPr>
            <a:lvl9pPr marL="2340000" indent="-270000">
              <a:spcBef>
                <a:spcPts val="0"/>
              </a:spcBef>
              <a:spcAft>
                <a:spcPts val="600"/>
              </a:spcAft>
              <a:buFont typeface="Arial" pitchFamily="34" charset="0"/>
              <a:buChar char="–"/>
              <a:defRPr sz="1200"/>
            </a:lvl9pPr>
          </a:lstStyle>
          <a:p>
            <a:pPr lvl="0"/>
            <a:r>
              <a:rPr lang="en-US" dirty="0">
                <a:solidFill>
                  <a:schemeClr val="accent3"/>
                </a:solidFill>
              </a:rPr>
              <a:t>Trust</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31783" y="237109"/>
            <a:ext cx="749683" cy="719489"/>
          </a:xfrm>
          <a:prstGeom prst="rect">
            <a:avLst/>
          </a:prstGeom>
        </p:spPr>
      </p:pic>
    </p:spTree>
    <p:extLst>
      <p:ext uri="{BB962C8B-B14F-4D97-AF65-F5344CB8AC3E}">
        <p14:creationId xmlns:p14="http://schemas.microsoft.com/office/powerpoint/2010/main" val="1477977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Text and Table">
    <p:spTree>
      <p:nvGrpSpPr>
        <p:cNvPr id="1" name=""/>
        <p:cNvGrpSpPr/>
        <p:nvPr/>
      </p:nvGrpSpPr>
      <p:grpSpPr>
        <a:xfrm>
          <a:off x="0" y="0"/>
          <a:ext cx="0" cy="0"/>
          <a:chOff x="0" y="0"/>
          <a:chExt cx="0" cy="0"/>
        </a:xfrm>
      </p:grpSpPr>
      <p:sp>
        <p:nvSpPr>
          <p:cNvPr id="21" name="Title 1"/>
          <p:cNvSpPr>
            <a:spLocks noGrp="1"/>
          </p:cNvSpPr>
          <p:nvPr>
            <p:ph type="ctrTitle" hasCustomPrompt="1"/>
          </p:nvPr>
        </p:nvSpPr>
        <p:spPr>
          <a:xfrm>
            <a:off x="296521" y="1109709"/>
            <a:ext cx="5042394" cy="666849"/>
          </a:xfrm>
          <a:prstGeom prst="rect">
            <a:avLst/>
          </a:prstGeom>
        </p:spPr>
        <p:txBody>
          <a:bodyPr anchor="b" anchorCtr="0"/>
          <a:lstStyle>
            <a:lvl1pPr>
              <a:lnSpc>
                <a:spcPts val="2600"/>
              </a:lnSpc>
              <a:defRPr sz="2600">
                <a:solidFill>
                  <a:schemeClr val="bg2"/>
                </a:solidFill>
              </a:defRPr>
            </a:lvl1pPr>
          </a:lstStyle>
          <a:p>
            <a:r>
              <a:rPr lang="en-US" dirty="0"/>
              <a:t>Click to edit Master </a:t>
            </a:r>
            <a:br>
              <a:rPr lang="en-US" dirty="0"/>
            </a:br>
            <a:r>
              <a:rPr lang="en-US" dirty="0"/>
              <a:t>heading style</a:t>
            </a:r>
            <a:endParaRPr lang="en-GB" dirty="0"/>
          </a:p>
        </p:txBody>
      </p:sp>
      <p:sp>
        <p:nvSpPr>
          <p:cNvPr id="22" name="Subtitle 2"/>
          <p:cNvSpPr>
            <a:spLocks noGrp="1"/>
          </p:cNvSpPr>
          <p:nvPr>
            <p:ph type="subTitle" idx="1" hasCustomPrompt="1"/>
          </p:nvPr>
        </p:nvSpPr>
        <p:spPr>
          <a:xfrm>
            <a:off x="296520" y="2134932"/>
            <a:ext cx="5009911" cy="338554"/>
          </a:xfrm>
          <a:prstGeom prst="rect">
            <a:avLst/>
          </a:prstGeom>
        </p:spPr>
        <p:txBody>
          <a:bodyPr wrap="square" lIns="0" anchor="t" anchorCtr="0">
            <a:spAutoFit/>
          </a:bodyPr>
          <a:lstStyle>
            <a:lvl1pPr marL="0" indent="0" algn="l">
              <a:spcAft>
                <a:spcPts val="0"/>
              </a:spcAft>
              <a:buNone/>
              <a:defRPr i="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subheading</a:t>
            </a:r>
            <a:endParaRPr lang="en-GB"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7038" y="237109"/>
            <a:ext cx="1464646" cy="722376"/>
          </a:xfrm>
          <a:prstGeom prst="rect">
            <a:avLst/>
          </a:prstGeom>
        </p:spPr>
      </p:pic>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6" name="Content Placeholder 15"/>
          <p:cNvSpPr>
            <a:spLocks noGrp="1" noChangeAspect="1"/>
          </p:cNvSpPr>
          <p:nvPr>
            <p:ph sz="quarter" idx="12"/>
          </p:nvPr>
        </p:nvSpPr>
        <p:spPr>
          <a:xfrm>
            <a:off x="359152" y="1192388"/>
            <a:ext cx="8423275" cy="3070050"/>
          </a:xfrm>
          <a:prstGeom prst="rect">
            <a:avLst/>
          </a:prstGeom>
        </p:spPr>
        <p:txBody>
          <a:bodyPr lIns="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2"/>
          <p:cNvSpPr>
            <a:spLocks noGrp="1"/>
          </p:cNvSpPr>
          <p:nvPr>
            <p:ph type="body" sz="quarter" idx="14" hasCustomPrompt="1"/>
          </p:nvPr>
        </p:nvSpPr>
        <p:spPr>
          <a:xfrm>
            <a:off x="359152" y="693553"/>
            <a:ext cx="7578000" cy="276999"/>
          </a:xfrm>
          <a:prstGeom prst="rect">
            <a:avLst/>
          </a:prstGeom>
        </p:spPr>
        <p:txBody>
          <a:bodyPr lIns="0" anchor="t" anchorCtr="0">
            <a:noAutofit/>
          </a:bodyPr>
          <a:lstStyle>
            <a:lvl1pPr marL="0" marR="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sz="1600" i="0">
                <a:latin typeface="+mn-lt"/>
              </a:defRPr>
            </a:lvl1pPr>
            <a:lvl2pPr marL="271463" indent="0">
              <a:buNone/>
              <a:defRPr/>
            </a:lvl2pPr>
            <a:lvl3pPr marL="533400" indent="0">
              <a:buNone/>
              <a:defRPr/>
            </a:lvl3pPr>
            <a:lvl4pPr marL="815975" indent="0">
              <a:buNone/>
              <a:defRPr/>
            </a:lvl4pPr>
            <a:lvl5pPr marL="1104900" indent="0">
              <a:buNone/>
              <a:defRPr/>
            </a:lvl5pPr>
          </a:lstStyle>
          <a:p>
            <a:pPr marL="0" marR="0" lvl="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a:pPr>
            <a:r>
              <a:rPr lang="en-GB" dirty="0"/>
              <a:t>Supporting heading</a:t>
            </a:r>
            <a:r>
              <a:rPr lang="en-US" dirty="0"/>
              <a:t> here if required</a:t>
            </a:r>
          </a:p>
        </p:txBody>
      </p:sp>
      <p:sp>
        <p:nvSpPr>
          <p:cNvPr id="6" name="Text Placeholder 5"/>
          <p:cNvSpPr>
            <a:spLocks noGrp="1"/>
          </p:cNvSpPr>
          <p:nvPr>
            <p:ph type="body" sz="quarter" idx="18" hasCustomPrompt="1"/>
          </p:nvPr>
        </p:nvSpPr>
        <p:spPr>
          <a:xfrm>
            <a:off x="359152" y="4322020"/>
            <a:ext cx="8424000" cy="123111"/>
          </a:xfrm>
          <a:prstGeom prst="rect">
            <a:avLst/>
          </a:prstGeom>
        </p:spPr>
        <p:txBody>
          <a:bodyPr wrap="square" anchor="b" anchorCtr="0">
            <a:spAutoFit/>
          </a:bodyPr>
          <a:lstStyle>
            <a:lvl1pPr marL="0" indent="0">
              <a:buNone/>
              <a:defRPr sz="800" baseline="0"/>
            </a:lvl1pPr>
            <a:lvl2pPr marL="268163" indent="0">
              <a:buNone/>
              <a:defRPr sz="800"/>
            </a:lvl2pPr>
            <a:lvl3pPr marL="540000" indent="0">
              <a:buNone/>
              <a:defRPr sz="800"/>
            </a:lvl3pPr>
            <a:lvl4pPr marL="811088" indent="0">
              <a:buNone/>
              <a:defRPr sz="800"/>
            </a:lvl4pPr>
            <a:lvl5pPr marL="1080000" indent="0">
              <a:buNone/>
              <a:defRPr sz="800"/>
            </a:lvl5pPr>
          </a:lstStyle>
          <a:p>
            <a:pPr lvl="0"/>
            <a:r>
              <a:rPr lang="en-US" dirty="0"/>
              <a:t>Insert Source text here</a:t>
            </a:r>
          </a:p>
        </p:txBody>
      </p:sp>
      <p:sp>
        <p:nvSpPr>
          <p:cNvPr id="4" name="Title 3"/>
          <p:cNvSpPr>
            <a:spLocks noGrp="1"/>
          </p:cNvSpPr>
          <p:nvPr>
            <p:ph type="title" hasCustomPrompt="1"/>
          </p:nvPr>
        </p:nvSpPr>
        <p:spPr>
          <a:xfrm>
            <a:off x="359152" y="288639"/>
            <a:ext cx="7577139" cy="338554"/>
          </a:xfrm>
        </p:spPr>
        <p:txBody>
          <a:bodyPr/>
          <a:lstStyle/>
          <a:p>
            <a:r>
              <a:rPr lang="en-US" dirty="0"/>
              <a:t>Click to edit Master heading style</a:t>
            </a:r>
            <a:endParaRPr lang="en-GB" dirty="0"/>
          </a:p>
        </p:txBody>
      </p:sp>
      <p:sp>
        <p:nvSpPr>
          <p:cNvPr id="7" name="Date Placeholder 6"/>
          <p:cNvSpPr>
            <a:spLocks noGrp="1"/>
          </p:cNvSpPr>
          <p:nvPr>
            <p:ph type="dt" sz="half" idx="19"/>
          </p:nvPr>
        </p:nvSpPr>
        <p:spPr/>
        <p:txBody>
          <a:bodyPr/>
          <a:lstStyle/>
          <a:p>
            <a:pPr algn="ctr"/>
            <a:r>
              <a:rPr lang="en-US"/>
              <a:t>Insert your date / confidentiality text here</a:t>
            </a:r>
            <a:endParaRPr lang="en-GB" dirty="0"/>
          </a:p>
        </p:txBody>
      </p:sp>
      <p:sp>
        <p:nvSpPr>
          <p:cNvPr id="9" name="Footer Placeholder 8"/>
          <p:cNvSpPr>
            <a:spLocks noGrp="1"/>
          </p:cNvSpPr>
          <p:nvPr>
            <p:ph type="ftr" sz="quarter" idx="20"/>
          </p:nvPr>
        </p:nvSpPr>
        <p:spPr/>
        <p:txBody>
          <a:bodyPr/>
          <a:lstStyle>
            <a:lvl1pPr>
              <a:defRPr/>
            </a:lvl1pPr>
          </a:lstStyle>
          <a:p>
            <a:r>
              <a:rPr lang="en-GB"/>
              <a:t>16x9 core template</a:t>
            </a:r>
            <a:endParaRPr lang="en-GB" dirty="0"/>
          </a:p>
        </p:txBody>
      </p:sp>
      <p:sp>
        <p:nvSpPr>
          <p:cNvPr id="10" name="Slide Number Placeholder 9"/>
          <p:cNvSpPr>
            <a:spLocks noGrp="1"/>
          </p:cNvSpPr>
          <p:nvPr>
            <p:ph type="sldNum" sz="quarter" idx="21"/>
          </p:nvPr>
        </p:nvSpPr>
        <p:spPr/>
        <p:txBody>
          <a:bodyPr/>
          <a:lstStyle/>
          <a:p>
            <a:fld id="{9F9F533D-B52E-4A2F-BF72-0ADD2D94BD75}" type="slidenum">
              <a:rPr lang="en-GB" smtClean="0"/>
              <a:pPr/>
              <a:t>‹#›</a:t>
            </a:fld>
            <a:endParaRPr lang="en-GB"/>
          </a:p>
        </p:txBody>
      </p:sp>
    </p:spTree>
    <p:extLst>
      <p:ext uri="{BB962C8B-B14F-4D97-AF65-F5344CB8AC3E}">
        <p14:creationId xmlns:p14="http://schemas.microsoft.com/office/powerpoint/2010/main" val="3314054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Subheading">
    <p:spTree>
      <p:nvGrpSpPr>
        <p:cNvPr id="1" name=""/>
        <p:cNvGrpSpPr/>
        <p:nvPr/>
      </p:nvGrpSpPr>
      <p:grpSpPr>
        <a:xfrm>
          <a:off x="0" y="0"/>
          <a:ext cx="0" cy="0"/>
          <a:chOff x="0" y="0"/>
          <a:chExt cx="0" cy="0"/>
        </a:xfrm>
      </p:grpSpPr>
      <p:sp>
        <p:nvSpPr>
          <p:cNvPr id="10" name="Content Placeholder 9"/>
          <p:cNvSpPr>
            <a:spLocks noGrp="1" noChangeAspect="1"/>
          </p:cNvSpPr>
          <p:nvPr>
            <p:ph sz="quarter" idx="19"/>
          </p:nvPr>
        </p:nvSpPr>
        <p:spPr>
          <a:xfrm>
            <a:off x="360000" y="1539685"/>
            <a:ext cx="8418513" cy="2729104"/>
          </a:xfrm>
          <a:prstGeom prst="rect">
            <a:avLst/>
          </a:prstGeom>
        </p:spPr>
        <p:txBody>
          <a:bodyPr l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2"/>
          <p:cNvSpPr>
            <a:spLocks noGrp="1"/>
          </p:cNvSpPr>
          <p:nvPr>
            <p:ph type="body" sz="quarter" idx="13" hasCustomPrompt="1"/>
          </p:nvPr>
        </p:nvSpPr>
        <p:spPr>
          <a:xfrm>
            <a:off x="359152" y="1191711"/>
            <a:ext cx="8418513" cy="338554"/>
          </a:xfrm>
          <a:prstGeom prst="rect">
            <a:avLst/>
          </a:prstGeom>
        </p:spPr>
        <p:txBody>
          <a:bodyPr lIns="0" anchor="t" anchorCtr="0">
            <a:spAutoFit/>
          </a:bodyPr>
          <a:lstStyle>
            <a:lvl1pPr marL="0" indent="0">
              <a:spcAft>
                <a:spcPts val="0"/>
              </a:spcAft>
              <a:buNone/>
              <a:defRPr sz="1600" b="1">
                <a:solidFill>
                  <a:schemeClr val="accent1"/>
                </a:solidFill>
              </a:defRPr>
            </a:lvl1pPr>
            <a:lvl2pPr marL="271463" indent="0">
              <a:buNone/>
              <a:defRPr/>
            </a:lvl2pPr>
            <a:lvl3pPr marL="533400" indent="0">
              <a:buNone/>
              <a:defRPr/>
            </a:lvl3pPr>
            <a:lvl4pPr marL="815975" indent="0">
              <a:buNone/>
              <a:defRPr/>
            </a:lvl4pPr>
            <a:lvl5pPr marL="1104900" indent="0">
              <a:buNone/>
              <a:defRPr/>
            </a:lvl5pPr>
          </a:lstStyle>
          <a:p>
            <a:pPr lvl="0"/>
            <a:r>
              <a:rPr lang="en-US" dirty="0"/>
              <a:t>Subheading here if required</a:t>
            </a:r>
          </a:p>
        </p:txBody>
      </p:sp>
      <p:sp>
        <p:nvSpPr>
          <p:cNvPr id="14" name="Text Placeholder 2"/>
          <p:cNvSpPr>
            <a:spLocks noGrp="1"/>
          </p:cNvSpPr>
          <p:nvPr>
            <p:ph type="body" sz="quarter" idx="14" hasCustomPrompt="1"/>
          </p:nvPr>
        </p:nvSpPr>
        <p:spPr>
          <a:xfrm>
            <a:off x="359152" y="693553"/>
            <a:ext cx="7578000" cy="276999"/>
          </a:xfrm>
          <a:prstGeom prst="rect">
            <a:avLst/>
          </a:prstGeom>
        </p:spPr>
        <p:txBody>
          <a:bodyPr lIns="0" anchor="t" anchorCtr="0">
            <a:noAutofit/>
          </a:bodyPr>
          <a:lstStyle>
            <a:lvl1pPr marL="0" marR="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sz="1600" i="0">
                <a:latin typeface="+mn-lt"/>
              </a:defRPr>
            </a:lvl1pPr>
            <a:lvl2pPr marL="271463" indent="0">
              <a:buNone/>
              <a:defRPr/>
            </a:lvl2pPr>
            <a:lvl3pPr marL="533400" indent="0">
              <a:buNone/>
              <a:defRPr/>
            </a:lvl3pPr>
            <a:lvl4pPr marL="815975" indent="0">
              <a:buNone/>
              <a:defRPr/>
            </a:lvl4pPr>
            <a:lvl5pPr marL="1104900" indent="0">
              <a:buNone/>
              <a:defRPr/>
            </a:lvl5pPr>
          </a:lstStyle>
          <a:p>
            <a:pPr marL="0" marR="0" lvl="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a:pPr>
            <a:r>
              <a:rPr lang="en-GB" dirty="0"/>
              <a:t>Supporting heading</a:t>
            </a:r>
            <a:r>
              <a:rPr lang="en-US" dirty="0"/>
              <a:t> here if required</a:t>
            </a:r>
          </a:p>
        </p:txBody>
      </p:sp>
      <p:sp>
        <p:nvSpPr>
          <p:cNvPr id="16" name="Text Placeholder 5"/>
          <p:cNvSpPr>
            <a:spLocks noGrp="1"/>
          </p:cNvSpPr>
          <p:nvPr>
            <p:ph type="body" sz="quarter" idx="18" hasCustomPrompt="1"/>
          </p:nvPr>
        </p:nvSpPr>
        <p:spPr>
          <a:xfrm>
            <a:off x="359152" y="4322020"/>
            <a:ext cx="8424000" cy="123111"/>
          </a:xfrm>
          <a:prstGeom prst="rect">
            <a:avLst/>
          </a:prstGeom>
        </p:spPr>
        <p:txBody>
          <a:bodyPr wrap="square" anchor="b" anchorCtr="0">
            <a:spAutoFit/>
          </a:bodyPr>
          <a:lstStyle>
            <a:lvl1pPr marL="0" marR="0" indent="0" algn="l" defTabSz="914400" rtl="0" eaLnBrk="1" fontAlgn="auto" latinLnBrk="0" hangingPunct="1">
              <a:lnSpc>
                <a:spcPct val="100000"/>
              </a:lnSpc>
              <a:spcBef>
                <a:spcPts val="0"/>
              </a:spcBef>
              <a:spcAft>
                <a:spcPts val="600"/>
              </a:spcAft>
              <a:buClr>
                <a:schemeClr val="tx1"/>
              </a:buClr>
              <a:buSzTx/>
              <a:buFont typeface="Arial" pitchFamily="34" charset="0"/>
              <a:buNone/>
              <a:tabLst/>
              <a:defRPr sz="800" baseline="0"/>
            </a:lvl1pPr>
            <a:lvl2pPr marL="268163" indent="0">
              <a:buNone/>
              <a:defRPr sz="800"/>
            </a:lvl2pPr>
            <a:lvl3pPr marL="540000" indent="0">
              <a:buNone/>
              <a:defRPr sz="800"/>
            </a:lvl3pPr>
            <a:lvl4pPr marL="811088" indent="0">
              <a:buNone/>
              <a:defRPr sz="800"/>
            </a:lvl4pPr>
            <a:lvl5pPr marL="1080000" indent="0">
              <a:buNone/>
              <a:defRPr sz="800"/>
            </a:lvl5pPr>
          </a:lstStyle>
          <a:p>
            <a:pPr lvl="0"/>
            <a:r>
              <a:rPr lang="en-US" dirty="0"/>
              <a:t>Insert Source text here</a:t>
            </a:r>
          </a:p>
        </p:txBody>
      </p:sp>
      <p:sp>
        <p:nvSpPr>
          <p:cNvPr id="20" name="Title 19"/>
          <p:cNvSpPr>
            <a:spLocks noGrp="1"/>
          </p:cNvSpPr>
          <p:nvPr>
            <p:ph type="title" hasCustomPrompt="1"/>
          </p:nvPr>
        </p:nvSpPr>
        <p:spPr/>
        <p:txBody>
          <a:bodyPr/>
          <a:lstStyle/>
          <a:p>
            <a:r>
              <a:rPr lang="en-US" dirty="0"/>
              <a:t>Click to edit Master heading style</a:t>
            </a:r>
            <a:endParaRPr lang="en-GB" dirty="0"/>
          </a:p>
        </p:txBody>
      </p:sp>
      <p:sp>
        <p:nvSpPr>
          <p:cNvPr id="5" name="Date Placeholder 4"/>
          <p:cNvSpPr>
            <a:spLocks noGrp="1"/>
          </p:cNvSpPr>
          <p:nvPr>
            <p:ph type="dt" sz="half" idx="20"/>
          </p:nvPr>
        </p:nvSpPr>
        <p:spPr/>
        <p:txBody>
          <a:bodyPr/>
          <a:lstStyle/>
          <a:p>
            <a:pPr algn="ctr"/>
            <a:r>
              <a:rPr lang="en-US"/>
              <a:t>Insert your date / confidentiality text here</a:t>
            </a:r>
            <a:endParaRPr lang="en-GB" dirty="0"/>
          </a:p>
        </p:txBody>
      </p:sp>
      <p:sp>
        <p:nvSpPr>
          <p:cNvPr id="6" name="Footer Placeholder 5"/>
          <p:cNvSpPr>
            <a:spLocks noGrp="1"/>
          </p:cNvSpPr>
          <p:nvPr>
            <p:ph type="ftr" sz="quarter" idx="21"/>
          </p:nvPr>
        </p:nvSpPr>
        <p:spPr/>
        <p:txBody>
          <a:bodyPr/>
          <a:lstStyle>
            <a:lvl1pPr>
              <a:defRPr/>
            </a:lvl1pPr>
          </a:lstStyle>
          <a:p>
            <a:r>
              <a:rPr lang="en-GB"/>
              <a:t>16x9 core template</a:t>
            </a:r>
            <a:endParaRPr lang="en-GB" dirty="0"/>
          </a:p>
        </p:txBody>
      </p:sp>
      <p:sp>
        <p:nvSpPr>
          <p:cNvPr id="7" name="Slide Number Placeholder 6"/>
          <p:cNvSpPr>
            <a:spLocks noGrp="1"/>
          </p:cNvSpPr>
          <p:nvPr>
            <p:ph type="sldNum" sz="quarter" idx="22"/>
          </p:nvPr>
        </p:nvSpPr>
        <p:spPr/>
        <p:txBody>
          <a:bodyPr/>
          <a:lstStyle/>
          <a:p>
            <a:fld id="{9F9F533D-B52E-4A2F-BF72-0ADD2D94BD75}" type="slidenum">
              <a:rPr lang="en-GB" smtClean="0"/>
              <a:pPr/>
              <a:t>‹#›</a:t>
            </a:fld>
            <a:endParaRPr lang="en-GB"/>
          </a:p>
        </p:txBody>
      </p:sp>
    </p:spTree>
    <p:extLst>
      <p:ext uri="{BB962C8B-B14F-4D97-AF65-F5344CB8AC3E}">
        <p14:creationId xmlns:p14="http://schemas.microsoft.com/office/powerpoint/2010/main" val="3512332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rge Bullet">
    <p:spTree>
      <p:nvGrpSpPr>
        <p:cNvPr id="1" name=""/>
        <p:cNvGrpSpPr/>
        <p:nvPr/>
      </p:nvGrpSpPr>
      <p:grpSpPr>
        <a:xfrm>
          <a:off x="0" y="0"/>
          <a:ext cx="0" cy="0"/>
          <a:chOff x="0" y="0"/>
          <a:chExt cx="0" cy="0"/>
        </a:xfrm>
      </p:grpSpPr>
      <p:sp>
        <p:nvSpPr>
          <p:cNvPr id="14" name="Text Placeholder 2"/>
          <p:cNvSpPr>
            <a:spLocks noGrp="1"/>
          </p:cNvSpPr>
          <p:nvPr>
            <p:ph type="body" sz="quarter" idx="14" hasCustomPrompt="1"/>
          </p:nvPr>
        </p:nvSpPr>
        <p:spPr>
          <a:xfrm>
            <a:off x="360000" y="693553"/>
            <a:ext cx="7578000" cy="276999"/>
          </a:xfrm>
          <a:prstGeom prst="rect">
            <a:avLst/>
          </a:prstGeom>
        </p:spPr>
        <p:txBody>
          <a:bodyPr lIns="0" anchor="t" anchorCtr="0">
            <a:noAutofit/>
          </a:bodyPr>
          <a:lstStyle>
            <a:lvl1pPr marL="0" marR="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sz="1600" i="0">
                <a:latin typeface="+mn-lt"/>
              </a:defRPr>
            </a:lvl1pPr>
            <a:lvl2pPr marL="271463" indent="0">
              <a:buNone/>
              <a:defRPr/>
            </a:lvl2pPr>
            <a:lvl3pPr marL="533400" indent="0">
              <a:buNone/>
              <a:defRPr/>
            </a:lvl3pPr>
            <a:lvl4pPr marL="815975" indent="0">
              <a:buNone/>
              <a:defRPr/>
            </a:lvl4pPr>
            <a:lvl5pPr marL="1104900" indent="0">
              <a:buNone/>
              <a:defRPr/>
            </a:lvl5pPr>
          </a:lstStyle>
          <a:p>
            <a:pPr marL="0" marR="0" lvl="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a:pPr>
            <a:r>
              <a:rPr lang="en-GB" dirty="0"/>
              <a:t>Supporting heading</a:t>
            </a:r>
            <a:r>
              <a:rPr lang="en-US" dirty="0"/>
              <a:t> here if required</a:t>
            </a:r>
          </a:p>
        </p:txBody>
      </p:sp>
      <p:sp>
        <p:nvSpPr>
          <p:cNvPr id="15" name="Text Placeholder 5"/>
          <p:cNvSpPr>
            <a:spLocks noGrp="1"/>
          </p:cNvSpPr>
          <p:nvPr>
            <p:ph type="body" sz="quarter" idx="18" hasCustomPrompt="1"/>
          </p:nvPr>
        </p:nvSpPr>
        <p:spPr>
          <a:xfrm>
            <a:off x="360000" y="4229687"/>
            <a:ext cx="8424000" cy="215444"/>
          </a:xfrm>
          <a:prstGeom prst="rect">
            <a:avLst/>
          </a:prstGeom>
        </p:spPr>
        <p:txBody>
          <a:bodyPr wrap="square" lIns="0" anchor="b" anchorCtr="0">
            <a:spAutoFit/>
          </a:bodyPr>
          <a:lstStyle>
            <a:lvl1pPr marL="0" indent="0">
              <a:buNone/>
              <a:defRPr sz="800" baseline="0"/>
            </a:lvl1pPr>
            <a:lvl2pPr marL="268163" indent="0">
              <a:buNone/>
              <a:defRPr sz="800"/>
            </a:lvl2pPr>
            <a:lvl3pPr marL="540000" indent="0">
              <a:buNone/>
              <a:defRPr sz="800"/>
            </a:lvl3pPr>
            <a:lvl4pPr marL="811088" indent="0">
              <a:buNone/>
              <a:defRPr sz="800"/>
            </a:lvl4pPr>
            <a:lvl5pPr marL="1080000" indent="0">
              <a:buNone/>
              <a:defRPr sz="800"/>
            </a:lvl5pPr>
          </a:lstStyle>
          <a:p>
            <a:pPr lvl="0"/>
            <a:r>
              <a:rPr lang="en-US" dirty="0"/>
              <a:t>Insert Source text here</a:t>
            </a:r>
          </a:p>
        </p:txBody>
      </p:sp>
      <p:sp>
        <p:nvSpPr>
          <p:cNvPr id="19" name="Title 18"/>
          <p:cNvSpPr>
            <a:spLocks noGrp="1"/>
          </p:cNvSpPr>
          <p:nvPr>
            <p:ph type="title" hasCustomPrompt="1"/>
          </p:nvPr>
        </p:nvSpPr>
        <p:spPr>
          <a:xfrm>
            <a:off x="360000" y="288639"/>
            <a:ext cx="7577139" cy="338554"/>
          </a:xfrm>
        </p:spPr>
        <p:txBody>
          <a:bodyPr/>
          <a:lstStyle/>
          <a:p>
            <a:r>
              <a:rPr lang="en-US" dirty="0"/>
              <a:t>Click to edit Master heading style</a:t>
            </a:r>
            <a:endParaRPr lang="en-GB" dirty="0"/>
          </a:p>
        </p:txBody>
      </p:sp>
      <p:sp>
        <p:nvSpPr>
          <p:cNvPr id="5" name="Date Placeholder 4"/>
          <p:cNvSpPr>
            <a:spLocks noGrp="1"/>
          </p:cNvSpPr>
          <p:nvPr>
            <p:ph type="dt" sz="half" idx="19"/>
          </p:nvPr>
        </p:nvSpPr>
        <p:spPr/>
        <p:txBody>
          <a:bodyPr/>
          <a:lstStyle/>
          <a:p>
            <a:pPr algn="ctr"/>
            <a:r>
              <a:rPr lang="en-US"/>
              <a:t>Insert your date / confidentiality text here</a:t>
            </a:r>
            <a:endParaRPr lang="en-GB" dirty="0"/>
          </a:p>
        </p:txBody>
      </p:sp>
      <p:sp>
        <p:nvSpPr>
          <p:cNvPr id="6" name="Footer Placeholder 5"/>
          <p:cNvSpPr>
            <a:spLocks noGrp="1"/>
          </p:cNvSpPr>
          <p:nvPr>
            <p:ph type="ftr" sz="quarter" idx="20"/>
          </p:nvPr>
        </p:nvSpPr>
        <p:spPr/>
        <p:txBody>
          <a:bodyPr/>
          <a:lstStyle>
            <a:lvl1pPr>
              <a:defRPr/>
            </a:lvl1pPr>
          </a:lstStyle>
          <a:p>
            <a:r>
              <a:rPr lang="en-GB"/>
              <a:t>16x9 core template</a:t>
            </a:r>
            <a:endParaRPr lang="en-GB" dirty="0"/>
          </a:p>
        </p:txBody>
      </p:sp>
      <p:sp>
        <p:nvSpPr>
          <p:cNvPr id="7" name="Slide Number Placeholder 6"/>
          <p:cNvSpPr>
            <a:spLocks noGrp="1"/>
          </p:cNvSpPr>
          <p:nvPr>
            <p:ph type="sldNum" sz="quarter" idx="21"/>
          </p:nvPr>
        </p:nvSpPr>
        <p:spPr/>
        <p:txBody>
          <a:bodyPr/>
          <a:lstStyle/>
          <a:p>
            <a:fld id="{9F9F533D-B52E-4A2F-BF72-0ADD2D94BD75}" type="slidenum">
              <a:rPr lang="en-GB" smtClean="0"/>
              <a:pPr/>
              <a:t>‹#›</a:t>
            </a:fld>
            <a:endParaRPr lang="en-GB"/>
          </a:p>
        </p:txBody>
      </p:sp>
      <p:sp>
        <p:nvSpPr>
          <p:cNvPr id="9" name="Content Placeholder 12"/>
          <p:cNvSpPr>
            <a:spLocks noGrp="1" noChangeAspect="1"/>
          </p:cNvSpPr>
          <p:nvPr>
            <p:ph sz="quarter" idx="17"/>
          </p:nvPr>
        </p:nvSpPr>
        <p:spPr>
          <a:xfrm>
            <a:off x="360000" y="1192389"/>
            <a:ext cx="8423275" cy="3076400"/>
          </a:xfrm>
          <a:prstGeom prst="rect">
            <a:avLst/>
          </a:prstGeom>
        </p:spPr>
        <p:txBody>
          <a:bodyPr lIns="0"/>
          <a:lstStyle>
            <a:lvl1pPr>
              <a:defRPr sz="2400"/>
            </a:lvl1pPr>
            <a:lvl2pPr>
              <a:defRPr sz="2400"/>
            </a:lvl2pPr>
            <a:lvl3pPr>
              <a:defRPr sz="24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317225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4" name="Content Placeholder 13"/>
          <p:cNvSpPr>
            <a:spLocks noGrp="1" noChangeAspect="1"/>
          </p:cNvSpPr>
          <p:nvPr>
            <p:ph sz="quarter" idx="18"/>
          </p:nvPr>
        </p:nvSpPr>
        <p:spPr>
          <a:xfrm>
            <a:off x="4805363" y="1193800"/>
            <a:ext cx="3978275" cy="3065463"/>
          </a:xfrm>
          <a:prstGeom prst="rect">
            <a:avLst/>
          </a:prstGeom>
        </p:spPr>
        <p:txBody>
          <a:bodyPr l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hasCustomPrompt="1"/>
          </p:nvPr>
        </p:nvSpPr>
        <p:spPr>
          <a:xfrm>
            <a:off x="359152" y="288639"/>
            <a:ext cx="7577139" cy="338554"/>
          </a:xfrm>
        </p:spPr>
        <p:txBody>
          <a:bodyPr/>
          <a:lstStyle/>
          <a:p>
            <a:r>
              <a:rPr lang="en-US" dirty="0"/>
              <a:t>Click to edit Master heading style</a:t>
            </a:r>
            <a:endParaRPr lang="en-GB" dirty="0"/>
          </a:p>
        </p:txBody>
      </p:sp>
      <p:sp>
        <p:nvSpPr>
          <p:cNvPr id="18" name="Text Placeholder 2"/>
          <p:cNvSpPr>
            <a:spLocks noGrp="1"/>
          </p:cNvSpPr>
          <p:nvPr>
            <p:ph type="body" sz="quarter" idx="14" hasCustomPrompt="1"/>
          </p:nvPr>
        </p:nvSpPr>
        <p:spPr>
          <a:xfrm>
            <a:off x="359152" y="693553"/>
            <a:ext cx="7578000" cy="276999"/>
          </a:xfrm>
          <a:prstGeom prst="rect">
            <a:avLst/>
          </a:prstGeom>
        </p:spPr>
        <p:txBody>
          <a:bodyPr lIns="0" anchor="t" anchorCtr="0">
            <a:noAutofit/>
          </a:bodyPr>
          <a:lstStyle>
            <a:lvl1pPr marL="0" marR="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sz="1600" i="0">
                <a:latin typeface="+mn-lt"/>
              </a:defRPr>
            </a:lvl1pPr>
            <a:lvl2pPr marL="271463" indent="0">
              <a:buNone/>
              <a:defRPr/>
            </a:lvl2pPr>
            <a:lvl3pPr marL="533400" indent="0">
              <a:buNone/>
              <a:defRPr/>
            </a:lvl3pPr>
            <a:lvl4pPr marL="815975" indent="0">
              <a:buNone/>
              <a:defRPr/>
            </a:lvl4pPr>
            <a:lvl5pPr marL="1104900" indent="0">
              <a:buNone/>
              <a:defRPr/>
            </a:lvl5pPr>
          </a:lstStyle>
          <a:p>
            <a:pPr marL="0" marR="0" lvl="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a:pPr>
            <a:r>
              <a:rPr lang="en-GB" dirty="0"/>
              <a:t>Supporting heading</a:t>
            </a:r>
            <a:r>
              <a:rPr lang="en-US" dirty="0"/>
              <a:t> here if required</a:t>
            </a:r>
          </a:p>
        </p:txBody>
      </p:sp>
      <p:sp>
        <p:nvSpPr>
          <p:cNvPr id="19" name="Text Placeholder 5"/>
          <p:cNvSpPr>
            <a:spLocks noGrp="1"/>
          </p:cNvSpPr>
          <p:nvPr>
            <p:ph type="body" sz="quarter" idx="19" hasCustomPrompt="1"/>
          </p:nvPr>
        </p:nvSpPr>
        <p:spPr>
          <a:xfrm>
            <a:off x="359152" y="4229687"/>
            <a:ext cx="3979486" cy="215444"/>
          </a:xfrm>
          <a:prstGeom prst="rect">
            <a:avLst/>
          </a:prstGeom>
        </p:spPr>
        <p:txBody>
          <a:bodyPr wrap="square" lIns="0" anchor="b" anchorCtr="0">
            <a:spAutoFit/>
          </a:bodyPr>
          <a:lstStyle>
            <a:lvl1pPr marL="0" indent="0">
              <a:buNone/>
              <a:defRPr sz="800" baseline="0"/>
            </a:lvl1pPr>
            <a:lvl2pPr marL="268163" indent="0">
              <a:buNone/>
              <a:defRPr sz="800"/>
            </a:lvl2pPr>
            <a:lvl3pPr marL="540000" indent="0">
              <a:buNone/>
              <a:defRPr sz="800"/>
            </a:lvl3pPr>
            <a:lvl4pPr marL="811088" indent="0">
              <a:buNone/>
              <a:defRPr sz="800"/>
            </a:lvl4pPr>
            <a:lvl5pPr marL="1080000" indent="0">
              <a:buNone/>
              <a:defRPr sz="800"/>
            </a:lvl5pPr>
          </a:lstStyle>
          <a:p>
            <a:pPr lvl="0"/>
            <a:r>
              <a:rPr lang="en-US" dirty="0"/>
              <a:t>Insert Source text here</a:t>
            </a:r>
          </a:p>
        </p:txBody>
      </p:sp>
      <p:sp>
        <p:nvSpPr>
          <p:cNvPr id="20" name="Text Placeholder 5"/>
          <p:cNvSpPr>
            <a:spLocks noGrp="1"/>
          </p:cNvSpPr>
          <p:nvPr>
            <p:ph type="body" sz="quarter" idx="20" hasCustomPrompt="1"/>
          </p:nvPr>
        </p:nvSpPr>
        <p:spPr>
          <a:xfrm>
            <a:off x="4797217" y="4229687"/>
            <a:ext cx="3996000" cy="215444"/>
          </a:xfrm>
          <a:prstGeom prst="rect">
            <a:avLst/>
          </a:prstGeom>
        </p:spPr>
        <p:txBody>
          <a:bodyPr wrap="square" lIns="0" anchor="b" anchorCtr="0">
            <a:spAutoFit/>
          </a:bodyPr>
          <a:lstStyle>
            <a:lvl1pPr marL="0" indent="0">
              <a:buNone/>
              <a:defRPr sz="800" baseline="0"/>
            </a:lvl1pPr>
            <a:lvl2pPr marL="268163" indent="0">
              <a:buNone/>
              <a:defRPr sz="800"/>
            </a:lvl2pPr>
            <a:lvl3pPr marL="540000" indent="0">
              <a:buNone/>
              <a:defRPr sz="800"/>
            </a:lvl3pPr>
            <a:lvl4pPr marL="811088" indent="0">
              <a:buNone/>
              <a:defRPr sz="800"/>
            </a:lvl4pPr>
            <a:lvl5pPr marL="1080000" indent="0">
              <a:buNone/>
              <a:defRPr sz="800"/>
            </a:lvl5pPr>
          </a:lstStyle>
          <a:p>
            <a:pPr lvl="0"/>
            <a:r>
              <a:rPr lang="en-US" dirty="0"/>
              <a:t>Insert Source text here</a:t>
            </a:r>
          </a:p>
        </p:txBody>
      </p:sp>
      <p:sp>
        <p:nvSpPr>
          <p:cNvPr id="3" name="Date Placeholder 2"/>
          <p:cNvSpPr>
            <a:spLocks noGrp="1"/>
          </p:cNvSpPr>
          <p:nvPr>
            <p:ph type="dt" sz="half" idx="21"/>
          </p:nvPr>
        </p:nvSpPr>
        <p:spPr/>
        <p:txBody>
          <a:bodyPr/>
          <a:lstStyle/>
          <a:p>
            <a:pPr algn="ctr"/>
            <a:r>
              <a:rPr lang="en-US"/>
              <a:t>Insert your date / confidentiality text here</a:t>
            </a:r>
            <a:endParaRPr lang="en-GB" dirty="0"/>
          </a:p>
        </p:txBody>
      </p:sp>
      <p:sp>
        <p:nvSpPr>
          <p:cNvPr id="4" name="Footer Placeholder 3"/>
          <p:cNvSpPr>
            <a:spLocks noGrp="1"/>
          </p:cNvSpPr>
          <p:nvPr>
            <p:ph type="ftr" sz="quarter" idx="22"/>
          </p:nvPr>
        </p:nvSpPr>
        <p:spPr/>
        <p:txBody>
          <a:bodyPr/>
          <a:lstStyle>
            <a:lvl1pPr>
              <a:defRPr/>
            </a:lvl1pPr>
          </a:lstStyle>
          <a:p>
            <a:r>
              <a:rPr lang="en-GB"/>
              <a:t>16x9 core template</a:t>
            </a:r>
            <a:endParaRPr lang="en-GB" dirty="0"/>
          </a:p>
        </p:txBody>
      </p:sp>
      <p:sp>
        <p:nvSpPr>
          <p:cNvPr id="5" name="Slide Number Placeholder 4"/>
          <p:cNvSpPr>
            <a:spLocks noGrp="1"/>
          </p:cNvSpPr>
          <p:nvPr>
            <p:ph type="sldNum" sz="quarter" idx="23"/>
          </p:nvPr>
        </p:nvSpPr>
        <p:spPr/>
        <p:txBody>
          <a:bodyPr/>
          <a:lstStyle/>
          <a:p>
            <a:fld id="{9F9F533D-B52E-4A2F-BF72-0ADD2D94BD75}" type="slidenum">
              <a:rPr lang="en-GB" smtClean="0"/>
              <a:pPr/>
              <a:t>‹#›</a:t>
            </a:fld>
            <a:endParaRPr lang="en-GB"/>
          </a:p>
        </p:txBody>
      </p:sp>
      <p:sp>
        <p:nvSpPr>
          <p:cNvPr id="11" name="Content Placeholder 11"/>
          <p:cNvSpPr>
            <a:spLocks noGrp="1" noChangeAspect="1"/>
          </p:cNvSpPr>
          <p:nvPr>
            <p:ph sz="quarter" idx="17"/>
          </p:nvPr>
        </p:nvSpPr>
        <p:spPr>
          <a:xfrm>
            <a:off x="360000" y="1193800"/>
            <a:ext cx="3973875" cy="3065463"/>
          </a:xfrm>
          <a:prstGeom prst="rect">
            <a:avLst/>
          </a:prstGeom>
        </p:spPr>
        <p:txBody>
          <a:bodyPr l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706052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8" name="Text Placeholder 2"/>
          <p:cNvSpPr>
            <a:spLocks noGrp="1"/>
          </p:cNvSpPr>
          <p:nvPr>
            <p:ph type="body" idx="19" hasCustomPrompt="1"/>
          </p:nvPr>
        </p:nvSpPr>
        <p:spPr>
          <a:xfrm>
            <a:off x="360000" y="1194204"/>
            <a:ext cx="3973875" cy="338554"/>
          </a:xfrm>
          <a:prstGeom prst="rect">
            <a:avLst/>
          </a:prstGeom>
        </p:spPr>
        <p:txBody>
          <a:bodyPr wrap="square" lIns="0" anchor="t" anchorCtr="0">
            <a:spAutoFit/>
          </a:bodyPr>
          <a:lstStyle>
            <a:lvl1pPr marL="0" indent="0">
              <a:buNone/>
              <a:defRPr sz="1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 here if required</a:t>
            </a:r>
          </a:p>
        </p:txBody>
      </p:sp>
      <p:sp>
        <p:nvSpPr>
          <p:cNvPr id="20" name="Text Placeholder 2"/>
          <p:cNvSpPr>
            <a:spLocks noGrp="1"/>
          </p:cNvSpPr>
          <p:nvPr>
            <p:ph type="body" idx="21" hasCustomPrompt="1"/>
          </p:nvPr>
        </p:nvSpPr>
        <p:spPr>
          <a:xfrm>
            <a:off x="4805363" y="1194204"/>
            <a:ext cx="3978275" cy="246221"/>
          </a:xfrm>
          <a:prstGeom prst="rect">
            <a:avLst/>
          </a:prstGeom>
        </p:spPr>
        <p:txBody>
          <a:bodyPr wrap="square" anchor="t" anchorCtr="0">
            <a:spAutoFit/>
          </a:bodyPr>
          <a:lstStyle>
            <a:lvl1pPr marL="0" indent="0">
              <a:buNone/>
              <a:defRPr sz="1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 here if required</a:t>
            </a:r>
          </a:p>
        </p:txBody>
      </p:sp>
      <p:sp>
        <p:nvSpPr>
          <p:cNvPr id="2" name="Title 1"/>
          <p:cNvSpPr>
            <a:spLocks noGrp="1"/>
          </p:cNvSpPr>
          <p:nvPr>
            <p:ph type="title" hasCustomPrompt="1"/>
          </p:nvPr>
        </p:nvSpPr>
        <p:spPr>
          <a:xfrm>
            <a:off x="360000" y="288639"/>
            <a:ext cx="7577139" cy="338554"/>
          </a:xfrm>
        </p:spPr>
        <p:txBody>
          <a:bodyPr/>
          <a:lstStyle/>
          <a:p>
            <a:r>
              <a:rPr lang="en-US" dirty="0"/>
              <a:t>Click to edit Master heading style</a:t>
            </a:r>
            <a:endParaRPr lang="en-GB" dirty="0"/>
          </a:p>
        </p:txBody>
      </p:sp>
      <p:sp>
        <p:nvSpPr>
          <p:cNvPr id="17" name="Content Placeholder 11"/>
          <p:cNvSpPr>
            <a:spLocks noGrp="1" noChangeAspect="1"/>
          </p:cNvSpPr>
          <p:nvPr>
            <p:ph sz="quarter" idx="17"/>
          </p:nvPr>
        </p:nvSpPr>
        <p:spPr>
          <a:xfrm>
            <a:off x="360000" y="1516484"/>
            <a:ext cx="3973875" cy="2742779"/>
          </a:xfrm>
          <a:prstGeom prst="rect">
            <a:avLst/>
          </a:prstGeom>
        </p:spPr>
        <p:txBody>
          <a:bodyPr l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Content Placeholder 13"/>
          <p:cNvSpPr>
            <a:spLocks noGrp="1" noChangeAspect="1"/>
          </p:cNvSpPr>
          <p:nvPr>
            <p:ph sz="quarter" idx="18"/>
          </p:nvPr>
        </p:nvSpPr>
        <p:spPr>
          <a:xfrm>
            <a:off x="4805363" y="1516484"/>
            <a:ext cx="3978275" cy="2745954"/>
          </a:xfrm>
          <a:prstGeom prst="rect">
            <a:avLst/>
          </a:prstGeom>
        </p:spPr>
        <p:txBody>
          <a:bodyPr l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3" name="Text Placeholder 5"/>
          <p:cNvSpPr>
            <a:spLocks noGrp="1"/>
          </p:cNvSpPr>
          <p:nvPr>
            <p:ph type="body" sz="quarter" idx="31" hasCustomPrompt="1"/>
          </p:nvPr>
        </p:nvSpPr>
        <p:spPr>
          <a:xfrm>
            <a:off x="360000" y="4229687"/>
            <a:ext cx="3973875" cy="215444"/>
          </a:xfrm>
          <a:prstGeom prst="rect">
            <a:avLst/>
          </a:prstGeom>
        </p:spPr>
        <p:txBody>
          <a:bodyPr wrap="square" lIns="0" anchor="b" anchorCtr="0">
            <a:spAutoFit/>
          </a:bodyPr>
          <a:lstStyle>
            <a:lvl1pPr marL="0" indent="0">
              <a:buNone/>
              <a:defRPr sz="800" baseline="0"/>
            </a:lvl1pPr>
            <a:lvl2pPr marL="268163" indent="0">
              <a:buNone/>
              <a:defRPr sz="800"/>
            </a:lvl2pPr>
            <a:lvl3pPr marL="540000" indent="0">
              <a:buNone/>
              <a:defRPr sz="800"/>
            </a:lvl3pPr>
            <a:lvl4pPr marL="811088" indent="0">
              <a:buNone/>
              <a:defRPr sz="800"/>
            </a:lvl4pPr>
            <a:lvl5pPr marL="1080000" indent="0">
              <a:buNone/>
              <a:defRPr sz="800"/>
            </a:lvl5pPr>
          </a:lstStyle>
          <a:p>
            <a:pPr lvl="0"/>
            <a:r>
              <a:rPr lang="en-US" dirty="0"/>
              <a:t>Insert Source text here</a:t>
            </a:r>
          </a:p>
        </p:txBody>
      </p:sp>
      <p:sp>
        <p:nvSpPr>
          <p:cNvPr id="24" name="Text Placeholder 5"/>
          <p:cNvSpPr>
            <a:spLocks noGrp="1"/>
          </p:cNvSpPr>
          <p:nvPr>
            <p:ph type="body" sz="quarter" idx="20" hasCustomPrompt="1"/>
          </p:nvPr>
        </p:nvSpPr>
        <p:spPr>
          <a:xfrm>
            <a:off x="4798800" y="4229687"/>
            <a:ext cx="3984838" cy="215444"/>
          </a:xfrm>
          <a:prstGeom prst="rect">
            <a:avLst/>
          </a:prstGeom>
        </p:spPr>
        <p:txBody>
          <a:bodyPr wrap="square" lIns="0" anchor="b" anchorCtr="0">
            <a:spAutoFit/>
          </a:bodyPr>
          <a:lstStyle>
            <a:lvl1pPr marL="0" indent="0">
              <a:buNone/>
              <a:defRPr sz="800" baseline="0"/>
            </a:lvl1pPr>
            <a:lvl2pPr marL="268163" indent="0">
              <a:buNone/>
              <a:defRPr sz="800"/>
            </a:lvl2pPr>
            <a:lvl3pPr marL="540000" indent="0">
              <a:buNone/>
              <a:defRPr sz="800"/>
            </a:lvl3pPr>
            <a:lvl4pPr marL="811088" indent="0">
              <a:buNone/>
              <a:defRPr sz="800"/>
            </a:lvl4pPr>
            <a:lvl5pPr marL="1080000" indent="0">
              <a:buNone/>
              <a:defRPr sz="800"/>
            </a:lvl5pPr>
          </a:lstStyle>
          <a:p>
            <a:pPr lvl="0"/>
            <a:r>
              <a:rPr lang="en-US" dirty="0"/>
              <a:t>Insert Source text here</a:t>
            </a:r>
          </a:p>
        </p:txBody>
      </p:sp>
      <p:sp>
        <p:nvSpPr>
          <p:cNvPr id="28" name="Text Placeholder 2"/>
          <p:cNvSpPr>
            <a:spLocks noGrp="1"/>
          </p:cNvSpPr>
          <p:nvPr>
            <p:ph type="body" sz="quarter" idx="14" hasCustomPrompt="1"/>
          </p:nvPr>
        </p:nvSpPr>
        <p:spPr>
          <a:xfrm>
            <a:off x="360000" y="693553"/>
            <a:ext cx="7578000" cy="276999"/>
          </a:xfrm>
          <a:prstGeom prst="rect">
            <a:avLst/>
          </a:prstGeom>
        </p:spPr>
        <p:txBody>
          <a:bodyPr lIns="0" anchor="t" anchorCtr="0">
            <a:noAutofit/>
          </a:bodyPr>
          <a:lstStyle>
            <a:lvl1pPr marL="0" marR="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sz="1600" i="0">
                <a:latin typeface="+mn-lt"/>
              </a:defRPr>
            </a:lvl1pPr>
            <a:lvl2pPr marL="271463" indent="0">
              <a:buNone/>
              <a:defRPr/>
            </a:lvl2pPr>
            <a:lvl3pPr marL="533400" indent="0">
              <a:buNone/>
              <a:defRPr/>
            </a:lvl3pPr>
            <a:lvl4pPr marL="815975" indent="0">
              <a:buNone/>
              <a:defRPr/>
            </a:lvl4pPr>
            <a:lvl5pPr marL="1104900" indent="0">
              <a:buNone/>
              <a:defRPr/>
            </a:lvl5pPr>
          </a:lstStyle>
          <a:p>
            <a:pPr marL="0" marR="0" lvl="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a:pPr>
            <a:r>
              <a:rPr lang="en-GB" dirty="0"/>
              <a:t>Supporting heading</a:t>
            </a:r>
            <a:r>
              <a:rPr lang="en-US" dirty="0"/>
              <a:t> here if required</a:t>
            </a:r>
          </a:p>
        </p:txBody>
      </p:sp>
      <p:sp>
        <p:nvSpPr>
          <p:cNvPr id="6" name="Date Placeholder 5"/>
          <p:cNvSpPr>
            <a:spLocks noGrp="1"/>
          </p:cNvSpPr>
          <p:nvPr>
            <p:ph type="dt" sz="half" idx="32"/>
          </p:nvPr>
        </p:nvSpPr>
        <p:spPr/>
        <p:txBody>
          <a:bodyPr/>
          <a:lstStyle/>
          <a:p>
            <a:pPr algn="ctr"/>
            <a:r>
              <a:rPr lang="en-US"/>
              <a:t>Insert your date / confidentiality text here</a:t>
            </a:r>
            <a:endParaRPr lang="en-GB" dirty="0"/>
          </a:p>
        </p:txBody>
      </p:sp>
      <p:sp>
        <p:nvSpPr>
          <p:cNvPr id="7" name="Footer Placeholder 6"/>
          <p:cNvSpPr>
            <a:spLocks noGrp="1"/>
          </p:cNvSpPr>
          <p:nvPr>
            <p:ph type="ftr" sz="quarter" idx="33"/>
          </p:nvPr>
        </p:nvSpPr>
        <p:spPr/>
        <p:txBody>
          <a:bodyPr/>
          <a:lstStyle>
            <a:lvl1pPr>
              <a:defRPr/>
            </a:lvl1pPr>
          </a:lstStyle>
          <a:p>
            <a:r>
              <a:rPr lang="en-GB"/>
              <a:t>16x9 core template</a:t>
            </a:r>
            <a:endParaRPr lang="en-GB" dirty="0"/>
          </a:p>
        </p:txBody>
      </p:sp>
      <p:sp>
        <p:nvSpPr>
          <p:cNvPr id="8" name="Slide Number Placeholder 7"/>
          <p:cNvSpPr>
            <a:spLocks noGrp="1"/>
          </p:cNvSpPr>
          <p:nvPr>
            <p:ph type="sldNum" sz="quarter" idx="34"/>
          </p:nvPr>
        </p:nvSpPr>
        <p:spPr/>
        <p:txBody>
          <a:bodyPr/>
          <a:lstStyle/>
          <a:p>
            <a:fld id="{9F9F533D-B52E-4A2F-BF72-0ADD2D94BD75}" type="slidenum">
              <a:rPr lang="en-GB" smtClean="0"/>
              <a:pPr/>
              <a:t>‹#›</a:t>
            </a:fld>
            <a:endParaRPr lang="en-GB"/>
          </a:p>
        </p:txBody>
      </p:sp>
    </p:spTree>
    <p:extLst>
      <p:ext uri="{BB962C8B-B14F-4D97-AF65-F5344CB8AC3E}">
        <p14:creationId xmlns:p14="http://schemas.microsoft.com/office/powerpoint/2010/main" val="361803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Standard (4x3)">
    <p:spTree>
      <p:nvGrpSpPr>
        <p:cNvPr id="1" name=""/>
        <p:cNvGrpSpPr/>
        <p:nvPr/>
      </p:nvGrpSpPr>
      <p:grpSpPr>
        <a:xfrm>
          <a:off x="0" y="0"/>
          <a:ext cx="0" cy="0"/>
          <a:chOff x="0" y="0"/>
          <a:chExt cx="0" cy="0"/>
        </a:xfrm>
      </p:grpSpPr>
      <p:sp>
        <p:nvSpPr>
          <p:cNvPr id="6" name="Media Placeholder 5"/>
          <p:cNvSpPr>
            <a:spLocks noGrp="1" noChangeAspect="1"/>
          </p:cNvSpPr>
          <p:nvPr>
            <p:ph type="media" sz="quarter" idx="12" hasCustomPrompt="1"/>
          </p:nvPr>
        </p:nvSpPr>
        <p:spPr>
          <a:xfrm>
            <a:off x="2363400" y="1193800"/>
            <a:ext cx="4417200" cy="3311525"/>
          </a:xfrm>
          <a:prstGeom prst="rect">
            <a:avLst/>
          </a:prstGeom>
        </p:spPr>
        <p:txBody>
          <a:bodyPr lIns="108000" tIns="108000"/>
          <a:lstStyle>
            <a:lvl1pPr marL="0" indent="0">
              <a:buNone/>
              <a:defRPr baseline="0">
                <a:solidFill>
                  <a:schemeClr val="tx1"/>
                </a:solidFill>
              </a:defRPr>
            </a:lvl1pPr>
          </a:lstStyle>
          <a:p>
            <a:r>
              <a:rPr lang="en-GB" dirty="0"/>
              <a:t>Click on the film icon to insert your Standard (4x3 video)</a:t>
            </a:r>
          </a:p>
        </p:txBody>
      </p:sp>
      <p:sp>
        <p:nvSpPr>
          <p:cNvPr id="2" name="Title 1"/>
          <p:cNvSpPr>
            <a:spLocks noGrp="1"/>
          </p:cNvSpPr>
          <p:nvPr>
            <p:ph type="title" hasCustomPrompt="1"/>
          </p:nvPr>
        </p:nvSpPr>
        <p:spPr/>
        <p:txBody>
          <a:bodyPr/>
          <a:lstStyle/>
          <a:p>
            <a:r>
              <a:rPr lang="en-US" dirty="0"/>
              <a:t>Click to edit Master heading style</a:t>
            </a:r>
            <a:endParaRPr lang="en-GB" dirty="0"/>
          </a:p>
        </p:txBody>
      </p:sp>
      <p:sp>
        <p:nvSpPr>
          <p:cNvPr id="3" name="Date Placeholder 2"/>
          <p:cNvSpPr>
            <a:spLocks noGrp="1"/>
          </p:cNvSpPr>
          <p:nvPr>
            <p:ph type="dt" sz="half" idx="15"/>
          </p:nvPr>
        </p:nvSpPr>
        <p:spPr/>
        <p:txBody>
          <a:bodyPr/>
          <a:lstStyle/>
          <a:p>
            <a:pPr algn="ctr"/>
            <a:r>
              <a:rPr lang="en-US"/>
              <a:t>Insert your date / confidentiality text here</a:t>
            </a:r>
            <a:endParaRPr lang="en-GB" dirty="0"/>
          </a:p>
        </p:txBody>
      </p:sp>
      <p:sp>
        <p:nvSpPr>
          <p:cNvPr id="4" name="Footer Placeholder 3"/>
          <p:cNvSpPr>
            <a:spLocks noGrp="1"/>
          </p:cNvSpPr>
          <p:nvPr>
            <p:ph type="ftr" sz="quarter" idx="16"/>
          </p:nvPr>
        </p:nvSpPr>
        <p:spPr/>
        <p:txBody>
          <a:bodyPr/>
          <a:lstStyle>
            <a:lvl1pPr>
              <a:defRPr/>
            </a:lvl1pPr>
          </a:lstStyle>
          <a:p>
            <a:r>
              <a:rPr lang="en-GB"/>
              <a:t>16x9 core template</a:t>
            </a:r>
            <a:endParaRPr lang="en-GB" dirty="0"/>
          </a:p>
        </p:txBody>
      </p:sp>
      <p:sp>
        <p:nvSpPr>
          <p:cNvPr id="9" name="Slide Number Placeholder 8"/>
          <p:cNvSpPr>
            <a:spLocks noGrp="1"/>
          </p:cNvSpPr>
          <p:nvPr>
            <p:ph type="sldNum" sz="quarter" idx="17"/>
          </p:nvPr>
        </p:nvSpPr>
        <p:spPr/>
        <p:txBody>
          <a:bodyPr/>
          <a:lstStyle/>
          <a:p>
            <a:fld id="{9F9F533D-B52E-4A2F-BF72-0ADD2D94BD75}" type="slidenum">
              <a:rPr lang="en-GB" smtClean="0"/>
              <a:pPr/>
              <a:t>‹#›</a:t>
            </a:fld>
            <a:endParaRPr lang="en-GB"/>
          </a:p>
        </p:txBody>
      </p:sp>
      <p:sp>
        <p:nvSpPr>
          <p:cNvPr id="8" name="Text Placeholder 2"/>
          <p:cNvSpPr>
            <a:spLocks noGrp="1"/>
          </p:cNvSpPr>
          <p:nvPr>
            <p:ph type="body" sz="quarter" idx="14" hasCustomPrompt="1"/>
          </p:nvPr>
        </p:nvSpPr>
        <p:spPr>
          <a:xfrm>
            <a:off x="360000" y="693553"/>
            <a:ext cx="7578000" cy="276999"/>
          </a:xfrm>
          <a:prstGeom prst="rect">
            <a:avLst/>
          </a:prstGeom>
        </p:spPr>
        <p:txBody>
          <a:bodyPr lIns="0" anchor="t" anchorCtr="0">
            <a:noAutofit/>
          </a:bodyPr>
          <a:lstStyle>
            <a:lvl1pPr marL="0" marR="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sz="1600" i="0">
                <a:latin typeface="+mn-lt"/>
              </a:defRPr>
            </a:lvl1pPr>
            <a:lvl2pPr marL="271463" indent="0">
              <a:buNone/>
              <a:defRPr/>
            </a:lvl2pPr>
            <a:lvl3pPr marL="533400" indent="0">
              <a:buNone/>
              <a:defRPr/>
            </a:lvl3pPr>
            <a:lvl4pPr marL="815975" indent="0">
              <a:buNone/>
              <a:defRPr/>
            </a:lvl4pPr>
            <a:lvl5pPr marL="1104900" indent="0">
              <a:buNone/>
              <a:defRPr/>
            </a:lvl5pPr>
          </a:lstStyle>
          <a:p>
            <a:pPr marL="0" marR="0" lvl="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a:pPr>
            <a:r>
              <a:rPr lang="en-GB" dirty="0"/>
              <a:t>Supporting heading</a:t>
            </a:r>
            <a:r>
              <a:rPr lang="en-US" dirty="0"/>
              <a:t> here if required</a:t>
            </a:r>
          </a:p>
        </p:txBody>
      </p:sp>
    </p:spTree>
    <p:extLst>
      <p:ext uri="{BB962C8B-B14F-4D97-AF65-F5344CB8AC3E}">
        <p14:creationId xmlns:p14="http://schemas.microsoft.com/office/powerpoint/2010/main" val="2851349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59152" y="4704001"/>
            <a:ext cx="2565024" cy="273844"/>
          </a:xfrm>
          <a:prstGeom prst="rect">
            <a:avLst/>
          </a:prstGeom>
        </p:spPr>
        <p:txBody>
          <a:bodyPr vert="horz" lIns="0" tIns="0" rIns="0" bIns="0" rtlCol="0" anchor="t" anchorCtr="0"/>
          <a:lstStyle>
            <a:lvl1pPr algn="l">
              <a:defRPr sz="800">
                <a:solidFill>
                  <a:schemeClr val="tx1"/>
                </a:solidFill>
              </a:defRPr>
            </a:lvl1pPr>
          </a:lstStyle>
          <a:p>
            <a:r>
              <a:rPr lang="en-GB"/>
              <a:t>16x9 core template</a:t>
            </a:r>
            <a:endParaRPr lang="en-GB" dirty="0"/>
          </a:p>
        </p:txBody>
      </p:sp>
      <p:sp>
        <p:nvSpPr>
          <p:cNvPr id="6" name="Slide Number Placeholder 5"/>
          <p:cNvSpPr>
            <a:spLocks noGrp="1"/>
          </p:cNvSpPr>
          <p:nvPr>
            <p:ph type="sldNum" sz="quarter" idx="4"/>
          </p:nvPr>
        </p:nvSpPr>
        <p:spPr>
          <a:xfrm>
            <a:off x="7953029" y="4704001"/>
            <a:ext cx="830123" cy="273844"/>
          </a:xfrm>
          <a:prstGeom prst="rect">
            <a:avLst/>
          </a:prstGeom>
        </p:spPr>
        <p:txBody>
          <a:bodyPr vert="horz" lIns="72000" tIns="0" rIns="0" bIns="0" rtlCol="0" anchor="t" anchorCtr="0"/>
          <a:lstStyle>
            <a:lvl1pPr algn="r">
              <a:defRPr sz="800">
                <a:solidFill>
                  <a:schemeClr val="tx1"/>
                </a:solidFill>
              </a:defRPr>
            </a:lvl1pPr>
          </a:lstStyle>
          <a:p>
            <a:fld id="{9F9F533D-B52E-4A2F-BF72-0ADD2D94BD75}" type="slidenum">
              <a:rPr lang="en-GB" smtClean="0"/>
              <a:pPr/>
              <a:t>‹#›</a:t>
            </a:fld>
            <a:endParaRPr lang="en-GB"/>
          </a:p>
        </p:txBody>
      </p:sp>
      <p:sp>
        <p:nvSpPr>
          <p:cNvPr id="4" name="Title Placeholder 3"/>
          <p:cNvSpPr>
            <a:spLocks noGrp="1"/>
          </p:cNvSpPr>
          <p:nvPr>
            <p:ph type="title"/>
          </p:nvPr>
        </p:nvSpPr>
        <p:spPr>
          <a:xfrm>
            <a:off x="359152" y="288639"/>
            <a:ext cx="7577139" cy="338554"/>
          </a:xfrm>
          <a:prstGeom prst="rect">
            <a:avLst/>
          </a:prstGeom>
        </p:spPr>
        <p:txBody>
          <a:bodyPr vert="horz" lIns="0" tIns="0" rIns="0" bIns="0" rtlCol="0" anchor="t" anchorCtr="0">
            <a:spAutoFit/>
          </a:bodyPr>
          <a:lstStyle/>
          <a:p>
            <a:r>
              <a:rPr lang="en-US" dirty="0"/>
              <a:t>Click to edit Master heading style</a:t>
            </a:r>
            <a:endParaRPr lang="en-GB" dirty="0"/>
          </a:p>
        </p:txBody>
      </p:sp>
      <p:sp>
        <p:nvSpPr>
          <p:cNvPr id="7" name="Date Placeholder 6"/>
          <p:cNvSpPr>
            <a:spLocks noGrp="1"/>
          </p:cNvSpPr>
          <p:nvPr>
            <p:ph type="dt" sz="half" idx="2"/>
          </p:nvPr>
        </p:nvSpPr>
        <p:spPr>
          <a:xfrm>
            <a:off x="2985247" y="4704001"/>
            <a:ext cx="3164730" cy="273844"/>
          </a:xfrm>
          <a:prstGeom prst="rect">
            <a:avLst/>
          </a:prstGeom>
        </p:spPr>
        <p:txBody>
          <a:bodyPr vert="horz" lIns="72000" tIns="0" rIns="72000" bIns="0" rtlCol="0" anchor="t" anchorCtr="1"/>
          <a:lstStyle>
            <a:lvl1pPr algn="l">
              <a:defRPr sz="800">
                <a:solidFill>
                  <a:schemeClr val="tx1"/>
                </a:solidFill>
              </a:defRPr>
            </a:lvl1pPr>
          </a:lstStyle>
          <a:p>
            <a:pPr algn="ctr"/>
            <a:r>
              <a:rPr lang="en-US"/>
              <a:t>Insert your date / confidentiality text here</a:t>
            </a:r>
            <a:endParaRPr lang="en-GB" dirty="0"/>
          </a:p>
        </p:txBody>
      </p:sp>
      <p:cxnSp>
        <p:nvCxnSpPr>
          <p:cNvPr id="10" name="Straight Connector 9"/>
          <p:cNvCxnSpPr/>
          <p:nvPr userDrawn="1"/>
        </p:nvCxnSpPr>
        <p:spPr>
          <a:xfrm>
            <a:off x="359152" y="4599183"/>
            <a:ext cx="842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359152" y="1078541"/>
            <a:ext cx="84240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8131783" y="237109"/>
            <a:ext cx="749683" cy="719489"/>
          </a:xfrm>
          <a:prstGeom prst="rect">
            <a:avLst/>
          </a:prstGeom>
        </p:spPr>
      </p:pic>
    </p:spTree>
    <p:extLst>
      <p:ext uri="{BB962C8B-B14F-4D97-AF65-F5344CB8AC3E}">
        <p14:creationId xmlns:p14="http://schemas.microsoft.com/office/powerpoint/2010/main" val="4260756284"/>
      </p:ext>
    </p:extLst>
  </p:cSld>
  <p:clrMap bg1="lt1" tx1="dk1" bg2="lt2" tx2="dk2" accent1="accent1" accent2="accent2" accent3="accent3" accent4="accent4" accent5="accent5" accent6="accent6" hlink="hlink" folHlink="folHlink"/>
  <p:sldLayoutIdLst>
    <p:sldLayoutId id="2147483742" r:id="rId1"/>
    <p:sldLayoutId id="2147483741" r:id="rId2"/>
    <p:sldLayoutId id="2147483759" r:id="rId3"/>
    <p:sldLayoutId id="2147483663" r:id="rId4"/>
    <p:sldLayoutId id="2147483665" r:id="rId5"/>
    <p:sldLayoutId id="2147483664" r:id="rId6"/>
    <p:sldLayoutId id="2147483668" r:id="rId7"/>
    <p:sldLayoutId id="2147483669" r:id="rId8"/>
    <p:sldLayoutId id="2147483670" r:id="rId9"/>
    <p:sldLayoutId id="2147483671" r:id="rId10"/>
    <p:sldLayoutId id="2147483730" r:id="rId11"/>
    <p:sldLayoutId id="2147483728" r:id="rId12"/>
    <p:sldLayoutId id="2147483673" r:id="rId13"/>
    <p:sldLayoutId id="2147483674" r:id="rId14"/>
    <p:sldLayoutId id="2147483675" r:id="rId15"/>
    <p:sldLayoutId id="2147483747" r:id="rId16"/>
    <p:sldLayoutId id="2147483760" r:id="rId17"/>
    <p:sldLayoutId id="2147483723" r:id="rId18"/>
    <p:sldLayoutId id="2147483724" r:id="rId19"/>
    <p:sldLayoutId id="2147483725" r:id="rId20"/>
  </p:sldLayoutIdLst>
  <p:hf hdr="0" ftr="0" dt="0"/>
  <p:txStyles>
    <p:titleStyle>
      <a:lvl1pPr algn="l" defTabSz="914400" rtl="0" eaLnBrk="1" latinLnBrk="0" hangingPunct="1">
        <a:lnSpc>
          <a:spcPct val="100000"/>
        </a:lnSpc>
        <a:spcBef>
          <a:spcPct val="0"/>
        </a:spcBef>
        <a:buNone/>
        <a:defRPr sz="2200" b="1" kern="1200">
          <a:solidFill>
            <a:schemeClr val="bg2"/>
          </a:solidFill>
          <a:latin typeface="+mj-lt"/>
          <a:ea typeface="+mj-ea"/>
          <a:cs typeface="+mj-cs"/>
        </a:defRPr>
      </a:lvl1pPr>
    </p:titleStyle>
    <p:bodyStyle>
      <a:lvl1pPr marL="270000" indent="-270000" algn="l" defTabSz="914400" rtl="0" eaLnBrk="1" latinLnBrk="0" hangingPunct="1">
        <a:spcBef>
          <a:spcPts val="0"/>
        </a:spcBef>
        <a:spcAft>
          <a:spcPts val="600"/>
        </a:spcAft>
        <a:buClr>
          <a:schemeClr val="tx1"/>
        </a:buClr>
        <a:buFont typeface="Arial" pitchFamily="34" charset="0"/>
        <a:buChar char="–"/>
        <a:defRPr sz="1600" kern="1200">
          <a:solidFill>
            <a:schemeClr val="tx1"/>
          </a:solidFill>
          <a:latin typeface="+mn-lt"/>
          <a:ea typeface="+mn-ea"/>
          <a:cs typeface="+mn-cs"/>
        </a:defRPr>
      </a:lvl1pPr>
      <a:lvl2pPr marL="538163" indent="-270000" algn="l" defTabSz="914400" rtl="0" eaLnBrk="1" latinLnBrk="0" hangingPunct="1">
        <a:spcBef>
          <a:spcPts val="0"/>
        </a:spcBef>
        <a:spcAft>
          <a:spcPts val="600"/>
        </a:spcAft>
        <a:buFont typeface="Arial" pitchFamily="34" charset="0"/>
        <a:buChar char="–"/>
        <a:defRPr sz="1400" kern="1200">
          <a:solidFill>
            <a:schemeClr val="tx1"/>
          </a:solidFill>
          <a:latin typeface="+mn-lt"/>
          <a:ea typeface="+mn-ea"/>
          <a:cs typeface="+mn-cs"/>
        </a:defRPr>
      </a:lvl2pPr>
      <a:lvl3pPr marL="810000"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3pPr>
      <a:lvl4pPr marL="1081088"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4pPr>
      <a:lvl5pPr marL="1350000" indent="-270000" algn="l" defTabSz="914400" rtl="0" eaLnBrk="1" latinLnBrk="0" hangingPunct="1">
        <a:spcBef>
          <a:spcPts val="0"/>
        </a:spcBef>
        <a:spcAft>
          <a:spcPts val="600"/>
        </a:spcAft>
        <a:buFont typeface="Arial" pitchFamily="34" charset="0"/>
        <a:buChar char="–"/>
        <a:defRPr sz="1200" b="0" kern="1200">
          <a:solidFill>
            <a:schemeClr val="tx1"/>
          </a:solidFill>
          <a:latin typeface="+mn-lt"/>
          <a:ea typeface="+mn-ea"/>
          <a:cs typeface="+mn-cs"/>
        </a:defRPr>
      </a:lvl5pPr>
      <a:lvl6pPr marL="1620000"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6pPr>
      <a:lvl7pPr marL="1800000"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7pPr>
      <a:lvl8pPr marL="2070000"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8pPr>
      <a:lvl9pPr marL="2340000"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94921" y="1938715"/>
            <a:ext cx="3186908" cy="1457627"/>
          </a:xfrm>
        </p:spPr>
        <p:txBody>
          <a:bodyPr/>
          <a:lstStyle/>
          <a:p>
            <a:r>
              <a:rPr lang="en-GB" dirty="0"/>
              <a:t>Requisitioning a resolution at a GSK Annual General Meeting</a:t>
            </a:r>
            <a:endParaRPr lang="en-US" dirty="0"/>
          </a:p>
        </p:txBody>
      </p:sp>
    </p:spTree>
    <p:extLst>
      <p:ext uri="{BB962C8B-B14F-4D97-AF65-F5344CB8AC3E}">
        <p14:creationId xmlns:p14="http://schemas.microsoft.com/office/powerpoint/2010/main" val="906005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2"/>
          </p:nvPr>
        </p:nvSpPr>
        <p:spPr/>
        <p:txBody>
          <a:bodyPr/>
          <a:lstStyle/>
          <a:p>
            <a:pPr>
              <a:buClr>
                <a:schemeClr val="bg2"/>
              </a:buClr>
            </a:pPr>
            <a:r>
              <a:rPr lang="en-GB" dirty="0"/>
              <a:t>ADR holders who hold their ADRs directly with GSK’s ADR Depositary, BNYM, may submit a requisition through BNYM provided that the requisition is: </a:t>
            </a:r>
          </a:p>
          <a:p>
            <a:pPr lvl="1">
              <a:buClr>
                <a:schemeClr val="bg2"/>
              </a:buClr>
            </a:pPr>
            <a:r>
              <a:rPr lang="en-GB" dirty="0"/>
              <a:t>submitted by at least 100 persons with an average of £100 of paid up share capital each and authenticated by all the persons making it; and </a:t>
            </a:r>
          </a:p>
          <a:p>
            <a:pPr lvl="1">
              <a:buClr>
                <a:schemeClr val="bg2"/>
              </a:buClr>
            </a:pPr>
            <a:r>
              <a:rPr lang="en-GB" dirty="0"/>
              <a:t>accompanied by a statement from BNYM or the underlying ADR holder(s) making the request setting out the basis on which ADRs are being held by them/for them. </a:t>
            </a:r>
          </a:p>
          <a:p>
            <a:pPr marL="0" indent="0">
              <a:buClr>
                <a:schemeClr val="bg2"/>
              </a:buClr>
              <a:buNone/>
            </a:pPr>
            <a:endParaRPr lang="en-GB" sz="1400" b="1" dirty="0"/>
          </a:p>
          <a:p>
            <a:pPr marL="0" indent="0">
              <a:buClr>
                <a:schemeClr val="bg2"/>
              </a:buClr>
              <a:buNone/>
            </a:pPr>
            <a:r>
              <a:rPr lang="en-GB" sz="1200" b="1" dirty="0"/>
              <a:t>PLEASE NOTE: any costs associated with implementing these arrangements will not be met by GSK. </a:t>
            </a:r>
            <a:endParaRPr lang="en-GB" sz="1200" dirty="0"/>
          </a:p>
          <a:p>
            <a:pPr marL="0" indent="0">
              <a:buClr>
                <a:schemeClr val="bg2"/>
              </a:buClr>
              <a:buNone/>
            </a:pPr>
            <a:endParaRPr lang="en-GB" dirty="0"/>
          </a:p>
          <a:p>
            <a:endParaRPr lang="en-GB" dirty="0"/>
          </a:p>
        </p:txBody>
      </p:sp>
      <p:sp>
        <p:nvSpPr>
          <p:cNvPr id="19" name="Text Placeholder 18"/>
          <p:cNvSpPr>
            <a:spLocks noGrp="1"/>
          </p:cNvSpPr>
          <p:nvPr>
            <p:ph type="body" sz="quarter" idx="14"/>
          </p:nvPr>
        </p:nvSpPr>
        <p:spPr/>
        <p:txBody>
          <a:bodyPr/>
          <a:lstStyle/>
          <a:p>
            <a:r>
              <a:rPr lang="en-GB" dirty="0"/>
              <a:t>Procedure: ADR holders with BNY Mellon</a:t>
            </a:r>
          </a:p>
        </p:txBody>
      </p:sp>
      <p:sp>
        <p:nvSpPr>
          <p:cNvPr id="18" name="Title 17"/>
          <p:cNvSpPr>
            <a:spLocks noGrp="1"/>
          </p:cNvSpPr>
          <p:nvPr>
            <p:ph type="title"/>
          </p:nvPr>
        </p:nvSpPr>
        <p:spPr>
          <a:xfrm>
            <a:off x="359152" y="288639"/>
            <a:ext cx="7577139" cy="338554"/>
          </a:xfrm>
        </p:spPr>
        <p:txBody>
          <a:bodyPr/>
          <a:lstStyle/>
          <a:p>
            <a:r>
              <a:rPr lang="en-GB" dirty="0"/>
              <a:t>Requisitioning a resolution</a:t>
            </a:r>
            <a:endParaRPr lang="en-US" dirty="0"/>
          </a:p>
        </p:txBody>
      </p:sp>
      <p:sp>
        <p:nvSpPr>
          <p:cNvPr id="8" name="Slide Number Placeholder 7"/>
          <p:cNvSpPr>
            <a:spLocks noGrp="1"/>
          </p:cNvSpPr>
          <p:nvPr>
            <p:ph type="sldNum" sz="quarter" idx="21"/>
          </p:nvPr>
        </p:nvSpPr>
        <p:spPr/>
        <p:txBody>
          <a:bodyPr/>
          <a:lstStyle/>
          <a:p>
            <a:fld id="{9F9F533D-B52E-4A2F-BF72-0ADD2D94BD75}" type="slidenum">
              <a:rPr lang="en-GB" smtClean="0"/>
              <a:pPr/>
              <a:t>10</a:t>
            </a:fld>
            <a:endParaRPr lang="en-GB" dirty="0"/>
          </a:p>
        </p:txBody>
      </p:sp>
    </p:spTree>
    <p:extLst>
      <p:ext uri="{BB962C8B-B14F-4D97-AF65-F5344CB8AC3E}">
        <p14:creationId xmlns:p14="http://schemas.microsoft.com/office/powerpoint/2010/main" val="1733738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2"/>
          </p:nvPr>
        </p:nvSpPr>
        <p:spPr/>
        <p:txBody>
          <a:bodyPr/>
          <a:lstStyle/>
          <a:p>
            <a:pPr>
              <a:buClr>
                <a:schemeClr val="bg2"/>
              </a:buClr>
            </a:pPr>
            <a:r>
              <a:rPr lang="en-GB" dirty="0"/>
              <a:t>ADR holders who do not hold their ADRs via BNYM may submit a requisition provided that it is: </a:t>
            </a:r>
          </a:p>
          <a:p>
            <a:pPr lvl="1">
              <a:buClr>
                <a:schemeClr val="bg2"/>
              </a:buClr>
            </a:pPr>
            <a:r>
              <a:rPr lang="en-GB" dirty="0"/>
              <a:t>submitted by at least 100 persons with an average of £100 of paid up capital each and authenticated by all the persons making it; and </a:t>
            </a:r>
          </a:p>
          <a:p>
            <a:pPr lvl="1">
              <a:buClr>
                <a:schemeClr val="bg2"/>
              </a:buClr>
            </a:pPr>
            <a:r>
              <a:rPr lang="en-GB" dirty="0"/>
              <a:t>accompanied by a statement from the relevant broker, nominee or other institution through which the ADRs are held, or the underlying ADR holder(s) making the request, setting out the basis on which ADRs are being held by them/for them.</a:t>
            </a:r>
          </a:p>
          <a:p>
            <a:pPr marL="0" indent="0">
              <a:buClr>
                <a:schemeClr val="bg2"/>
              </a:buClr>
              <a:buNone/>
            </a:pPr>
            <a:endParaRPr lang="en-GB" sz="1400" b="1" dirty="0"/>
          </a:p>
          <a:p>
            <a:pPr marL="0" indent="0">
              <a:buClr>
                <a:schemeClr val="bg2"/>
              </a:buClr>
              <a:buNone/>
            </a:pPr>
            <a:r>
              <a:rPr lang="en-GB" sz="1200" b="1" dirty="0"/>
              <a:t>PLEASE NOTE: any costs associated with implementing these arrangements will not be met by GSK. </a:t>
            </a:r>
            <a:endParaRPr lang="en-GB" sz="1200" dirty="0"/>
          </a:p>
          <a:p>
            <a:pPr marL="0" indent="0">
              <a:buClr>
                <a:schemeClr val="bg2"/>
              </a:buClr>
              <a:buNone/>
            </a:pPr>
            <a:endParaRPr lang="en-GB" dirty="0"/>
          </a:p>
          <a:p>
            <a:endParaRPr lang="en-GB" dirty="0"/>
          </a:p>
        </p:txBody>
      </p:sp>
      <p:sp>
        <p:nvSpPr>
          <p:cNvPr id="19" name="Text Placeholder 18"/>
          <p:cNvSpPr>
            <a:spLocks noGrp="1"/>
          </p:cNvSpPr>
          <p:nvPr>
            <p:ph type="body" sz="quarter" idx="14"/>
          </p:nvPr>
        </p:nvSpPr>
        <p:spPr/>
        <p:txBody>
          <a:bodyPr/>
          <a:lstStyle/>
          <a:p>
            <a:r>
              <a:rPr lang="en-GB" dirty="0"/>
              <a:t>Procedure: ADR holders via a broker, nominee or institution</a:t>
            </a:r>
          </a:p>
        </p:txBody>
      </p:sp>
      <p:sp>
        <p:nvSpPr>
          <p:cNvPr id="18" name="Title 17"/>
          <p:cNvSpPr>
            <a:spLocks noGrp="1"/>
          </p:cNvSpPr>
          <p:nvPr>
            <p:ph type="title"/>
          </p:nvPr>
        </p:nvSpPr>
        <p:spPr>
          <a:xfrm>
            <a:off x="359152" y="288639"/>
            <a:ext cx="7577139" cy="338554"/>
          </a:xfrm>
        </p:spPr>
        <p:txBody>
          <a:bodyPr/>
          <a:lstStyle/>
          <a:p>
            <a:r>
              <a:rPr lang="en-GB" dirty="0"/>
              <a:t>Requisitioning a resolution</a:t>
            </a:r>
            <a:endParaRPr lang="en-US" dirty="0"/>
          </a:p>
        </p:txBody>
      </p:sp>
      <p:sp>
        <p:nvSpPr>
          <p:cNvPr id="8" name="Slide Number Placeholder 7"/>
          <p:cNvSpPr>
            <a:spLocks noGrp="1"/>
          </p:cNvSpPr>
          <p:nvPr>
            <p:ph type="sldNum" sz="quarter" idx="21"/>
          </p:nvPr>
        </p:nvSpPr>
        <p:spPr/>
        <p:txBody>
          <a:bodyPr/>
          <a:lstStyle/>
          <a:p>
            <a:fld id="{9F9F533D-B52E-4A2F-BF72-0ADD2D94BD75}" type="slidenum">
              <a:rPr lang="en-GB" smtClean="0"/>
              <a:pPr/>
              <a:t>11</a:t>
            </a:fld>
            <a:endParaRPr lang="en-GB" dirty="0"/>
          </a:p>
        </p:txBody>
      </p:sp>
    </p:spTree>
    <p:extLst>
      <p:ext uri="{BB962C8B-B14F-4D97-AF65-F5344CB8AC3E}">
        <p14:creationId xmlns:p14="http://schemas.microsoft.com/office/powerpoint/2010/main" val="3400740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2"/>
          </p:nvPr>
        </p:nvSpPr>
        <p:spPr/>
        <p:txBody>
          <a:bodyPr/>
          <a:lstStyle/>
          <a:p>
            <a:pPr>
              <a:buClr>
                <a:schemeClr val="bg2"/>
              </a:buClr>
            </a:pPr>
            <a:r>
              <a:rPr lang="en-GB" dirty="0"/>
              <a:t>Indirect investors holding GSK Ordinary shares via a nominee may submit a requisition provided that the requisition is: </a:t>
            </a:r>
          </a:p>
          <a:p>
            <a:pPr lvl="1">
              <a:buClr>
                <a:schemeClr val="bg2"/>
              </a:buClr>
            </a:pPr>
            <a:r>
              <a:rPr lang="en-GB" dirty="0"/>
              <a:t>submitted by at least 100 persons with an average of £100 of paid up share capital each and authenticated by all the persons making it; and </a:t>
            </a:r>
          </a:p>
          <a:p>
            <a:pPr lvl="1">
              <a:buClr>
                <a:schemeClr val="bg2"/>
              </a:buClr>
            </a:pPr>
            <a:r>
              <a:rPr lang="en-GB" dirty="0"/>
              <a:t>accompanied by a statement from the nominee or underlying shareholder(s) making the request setting out the basis on which the GSK shares are being held by them/for them. More details about this statement are set out on pages 15 to 17. </a:t>
            </a:r>
          </a:p>
          <a:p>
            <a:pPr marL="0" indent="0">
              <a:buClr>
                <a:schemeClr val="bg2"/>
              </a:buClr>
              <a:buNone/>
            </a:pPr>
            <a:endParaRPr lang="en-GB" sz="1400" b="1" dirty="0"/>
          </a:p>
          <a:p>
            <a:pPr marL="0" indent="0">
              <a:buClr>
                <a:schemeClr val="bg2"/>
              </a:buClr>
              <a:buNone/>
            </a:pPr>
            <a:r>
              <a:rPr lang="en-GB" sz="1200" b="1" dirty="0"/>
              <a:t>PLEASE NOTE: any costs associated with implementing these arrangements will not be met by GSK. </a:t>
            </a:r>
            <a:endParaRPr lang="en-GB" sz="1200" dirty="0"/>
          </a:p>
          <a:p>
            <a:pPr marL="0" indent="0">
              <a:buClr>
                <a:schemeClr val="bg2"/>
              </a:buClr>
              <a:buNone/>
            </a:pPr>
            <a:endParaRPr lang="en-GB" dirty="0"/>
          </a:p>
          <a:p>
            <a:endParaRPr lang="en-GB" dirty="0"/>
          </a:p>
        </p:txBody>
      </p:sp>
      <p:sp>
        <p:nvSpPr>
          <p:cNvPr id="19" name="Text Placeholder 18"/>
          <p:cNvSpPr>
            <a:spLocks noGrp="1"/>
          </p:cNvSpPr>
          <p:nvPr>
            <p:ph type="body" sz="quarter" idx="14"/>
          </p:nvPr>
        </p:nvSpPr>
        <p:spPr/>
        <p:txBody>
          <a:bodyPr/>
          <a:lstStyle/>
          <a:p>
            <a:r>
              <a:rPr lang="en-GB" dirty="0"/>
              <a:t>Procedure: Ordinary Shareholders via a nominee</a:t>
            </a:r>
          </a:p>
        </p:txBody>
      </p:sp>
      <p:sp>
        <p:nvSpPr>
          <p:cNvPr id="18" name="Title 17"/>
          <p:cNvSpPr>
            <a:spLocks noGrp="1"/>
          </p:cNvSpPr>
          <p:nvPr>
            <p:ph type="title"/>
          </p:nvPr>
        </p:nvSpPr>
        <p:spPr>
          <a:xfrm>
            <a:off x="359152" y="288639"/>
            <a:ext cx="7577139" cy="338554"/>
          </a:xfrm>
        </p:spPr>
        <p:txBody>
          <a:bodyPr/>
          <a:lstStyle/>
          <a:p>
            <a:r>
              <a:rPr lang="en-GB" dirty="0"/>
              <a:t>Requisitioning a resolution</a:t>
            </a:r>
            <a:endParaRPr lang="en-US" dirty="0"/>
          </a:p>
        </p:txBody>
      </p:sp>
      <p:sp>
        <p:nvSpPr>
          <p:cNvPr id="8" name="Slide Number Placeholder 7"/>
          <p:cNvSpPr>
            <a:spLocks noGrp="1"/>
          </p:cNvSpPr>
          <p:nvPr>
            <p:ph type="sldNum" sz="quarter" idx="21"/>
          </p:nvPr>
        </p:nvSpPr>
        <p:spPr/>
        <p:txBody>
          <a:bodyPr/>
          <a:lstStyle/>
          <a:p>
            <a:fld id="{9F9F533D-B52E-4A2F-BF72-0ADD2D94BD75}" type="slidenum">
              <a:rPr lang="en-GB" smtClean="0"/>
              <a:pPr/>
              <a:t>12</a:t>
            </a:fld>
            <a:endParaRPr lang="en-GB" dirty="0"/>
          </a:p>
        </p:txBody>
      </p:sp>
    </p:spTree>
    <p:extLst>
      <p:ext uri="{BB962C8B-B14F-4D97-AF65-F5344CB8AC3E}">
        <p14:creationId xmlns:p14="http://schemas.microsoft.com/office/powerpoint/2010/main" val="3000282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2"/>
          </p:nvPr>
        </p:nvSpPr>
        <p:spPr/>
        <p:txBody>
          <a:bodyPr/>
          <a:lstStyle/>
          <a:p>
            <a:pPr>
              <a:buClr>
                <a:schemeClr val="bg2"/>
              </a:buClr>
            </a:pPr>
            <a:r>
              <a:rPr lang="en-GB" dirty="0"/>
              <a:t>Requisitionists are strongly recommended to seek independent legal advice on the drafting of their requisition</a:t>
            </a:r>
          </a:p>
          <a:p>
            <a:pPr>
              <a:buClr>
                <a:schemeClr val="bg2"/>
              </a:buClr>
            </a:pPr>
            <a:r>
              <a:rPr lang="en-GB" dirty="0"/>
              <a:t>Please note that GSK will not meet the requisitionists’ legal or other costs in preparing a requisition. </a:t>
            </a:r>
          </a:p>
          <a:p>
            <a:pPr marL="0" indent="0">
              <a:buClr>
                <a:schemeClr val="bg2"/>
              </a:buClr>
              <a:buNone/>
            </a:pPr>
            <a:endParaRPr lang="en-GB" dirty="0"/>
          </a:p>
          <a:p>
            <a:endParaRPr lang="en-GB" dirty="0"/>
          </a:p>
        </p:txBody>
      </p:sp>
      <p:sp>
        <p:nvSpPr>
          <p:cNvPr id="19" name="Text Placeholder 18"/>
          <p:cNvSpPr>
            <a:spLocks noGrp="1"/>
          </p:cNvSpPr>
          <p:nvPr>
            <p:ph type="body" sz="quarter" idx="14"/>
          </p:nvPr>
        </p:nvSpPr>
        <p:spPr/>
        <p:txBody>
          <a:bodyPr/>
          <a:lstStyle/>
          <a:p>
            <a:r>
              <a:rPr lang="en-GB" dirty="0"/>
              <a:t>Drafting and submission</a:t>
            </a:r>
          </a:p>
        </p:txBody>
      </p:sp>
      <p:sp>
        <p:nvSpPr>
          <p:cNvPr id="18" name="Title 17"/>
          <p:cNvSpPr>
            <a:spLocks noGrp="1"/>
          </p:cNvSpPr>
          <p:nvPr>
            <p:ph type="title"/>
          </p:nvPr>
        </p:nvSpPr>
        <p:spPr>
          <a:xfrm>
            <a:off x="359152" y="288639"/>
            <a:ext cx="7577139" cy="338554"/>
          </a:xfrm>
        </p:spPr>
        <p:txBody>
          <a:bodyPr/>
          <a:lstStyle/>
          <a:p>
            <a:r>
              <a:rPr lang="en-GB" dirty="0"/>
              <a:t>Requisitioning a resolution</a:t>
            </a:r>
            <a:endParaRPr lang="en-US" dirty="0"/>
          </a:p>
        </p:txBody>
      </p:sp>
      <p:sp>
        <p:nvSpPr>
          <p:cNvPr id="8" name="Slide Number Placeholder 7"/>
          <p:cNvSpPr>
            <a:spLocks noGrp="1"/>
          </p:cNvSpPr>
          <p:nvPr>
            <p:ph type="sldNum" sz="quarter" idx="21"/>
          </p:nvPr>
        </p:nvSpPr>
        <p:spPr/>
        <p:txBody>
          <a:bodyPr/>
          <a:lstStyle/>
          <a:p>
            <a:fld id="{9F9F533D-B52E-4A2F-BF72-0ADD2D94BD75}" type="slidenum">
              <a:rPr lang="en-GB" smtClean="0"/>
              <a:pPr/>
              <a:t>13</a:t>
            </a:fld>
            <a:endParaRPr lang="en-GB" dirty="0"/>
          </a:p>
        </p:txBody>
      </p:sp>
    </p:spTree>
    <p:extLst>
      <p:ext uri="{BB962C8B-B14F-4D97-AF65-F5344CB8AC3E}">
        <p14:creationId xmlns:p14="http://schemas.microsoft.com/office/powerpoint/2010/main" val="3888830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2"/>
          </p:nvPr>
        </p:nvSpPr>
        <p:spPr/>
        <p:txBody>
          <a:bodyPr/>
          <a:lstStyle/>
          <a:p>
            <a:pPr>
              <a:buClr>
                <a:schemeClr val="bg2"/>
              </a:buClr>
            </a:pPr>
            <a:r>
              <a:rPr lang="en-GB" dirty="0"/>
              <a:t>Points to note: </a:t>
            </a:r>
          </a:p>
          <a:p>
            <a:pPr lvl="1">
              <a:buClr>
                <a:schemeClr val="bg2"/>
              </a:buClr>
            </a:pPr>
            <a:r>
              <a:rPr lang="en-GB" dirty="0"/>
              <a:t>The requisition should be in English and in a readable form</a:t>
            </a:r>
          </a:p>
          <a:p>
            <a:pPr lvl="1">
              <a:buClr>
                <a:schemeClr val="bg2"/>
              </a:buClr>
            </a:pPr>
            <a:r>
              <a:rPr lang="en-GB" dirty="0"/>
              <a:t>It may be in hard copy or electronic form</a:t>
            </a:r>
          </a:p>
          <a:p>
            <a:pPr lvl="1">
              <a:buClr>
                <a:schemeClr val="bg2"/>
              </a:buClr>
            </a:pPr>
            <a:r>
              <a:rPr lang="en-GB" dirty="0"/>
              <a:t>The resolution being proposed should be capable of being put to a general meeting and should not be defamatory, frivolous or vexatious</a:t>
            </a:r>
          </a:p>
          <a:p>
            <a:pPr lvl="1">
              <a:buClr>
                <a:schemeClr val="bg2"/>
              </a:buClr>
            </a:pPr>
            <a:r>
              <a:rPr lang="en-GB" dirty="0"/>
              <a:t>Where it is being submitted by members the requisition should be signed by all the persons making it, specifying for each member their full name, registered address, account number and the number of GSK Ordinary shares they hold</a:t>
            </a:r>
          </a:p>
          <a:p>
            <a:pPr lvl="1">
              <a:buClr>
                <a:schemeClr val="bg2"/>
              </a:buClr>
            </a:pPr>
            <a:r>
              <a:rPr lang="en-GB" dirty="0"/>
              <a:t>Where a requisition is being submitted by an ADR holder(s) the requisition should be accompanied by a statement setting out the name and address of the registered holder(s), the number of shares/ADRs held and the basis on which the shares/ADRs are being held. </a:t>
            </a:r>
          </a:p>
          <a:p>
            <a:pPr marL="0" indent="0">
              <a:buClr>
                <a:schemeClr val="bg2"/>
              </a:buClr>
              <a:buNone/>
            </a:pPr>
            <a:endParaRPr lang="en-GB" dirty="0"/>
          </a:p>
          <a:p>
            <a:endParaRPr lang="en-GB" dirty="0"/>
          </a:p>
        </p:txBody>
      </p:sp>
      <p:sp>
        <p:nvSpPr>
          <p:cNvPr id="19" name="Text Placeholder 18"/>
          <p:cNvSpPr>
            <a:spLocks noGrp="1"/>
          </p:cNvSpPr>
          <p:nvPr>
            <p:ph type="body" sz="quarter" idx="14"/>
          </p:nvPr>
        </p:nvSpPr>
        <p:spPr/>
        <p:txBody>
          <a:bodyPr/>
          <a:lstStyle/>
          <a:p>
            <a:r>
              <a:rPr lang="en-GB" dirty="0"/>
              <a:t>Drafting and submission (cont.)</a:t>
            </a:r>
          </a:p>
        </p:txBody>
      </p:sp>
      <p:sp>
        <p:nvSpPr>
          <p:cNvPr id="18" name="Title 17"/>
          <p:cNvSpPr>
            <a:spLocks noGrp="1"/>
          </p:cNvSpPr>
          <p:nvPr>
            <p:ph type="title"/>
          </p:nvPr>
        </p:nvSpPr>
        <p:spPr>
          <a:xfrm>
            <a:off x="359152" y="288639"/>
            <a:ext cx="7577139" cy="338554"/>
          </a:xfrm>
        </p:spPr>
        <p:txBody>
          <a:bodyPr/>
          <a:lstStyle/>
          <a:p>
            <a:r>
              <a:rPr lang="en-GB" dirty="0"/>
              <a:t>Requisitioning a resolution</a:t>
            </a:r>
            <a:endParaRPr lang="en-US" dirty="0"/>
          </a:p>
        </p:txBody>
      </p:sp>
      <p:sp>
        <p:nvSpPr>
          <p:cNvPr id="8" name="Slide Number Placeholder 7"/>
          <p:cNvSpPr>
            <a:spLocks noGrp="1"/>
          </p:cNvSpPr>
          <p:nvPr>
            <p:ph type="sldNum" sz="quarter" idx="21"/>
          </p:nvPr>
        </p:nvSpPr>
        <p:spPr/>
        <p:txBody>
          <a:bodyPr/>
          <a:lstStyle/>
          <a:p>
            <a:fld id="{9F9F533D-B52E-4A2F-BF72-0ADD2D94BD75}" type="slidenum">
              <a:rPr lang="en-GB" smtClean="0"/>
              <a:pPr/>
              <a:t>14</a:t>
            </a:fld>
            <a:endParaRPr lang="en-GB" dirty="0"/>
          </a:p>
        </p:txBody>
      </p:sp>
    </p:spTree>
    <p:extLst>
      <p:ext uri="{BB962C8B-B14F-4D97-AF65-F5344CB8AC3E}">
        <p14:creationId xmlns:p14="http://schemas.microsoft.com/office/powerpoint/2010/main" val="3040839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2"/>
          </p:nvPr>
        </p:nvSpPr>
        <p:spPr/>
        <p:txBody>
          <a:bodyPr/>
          <a:lstStyle/>
          <a:p>
            <a:pPr>
              <a:buClr>
                <a:schemeClr val="bg2"/>
              </a:buClr>
            </a:pPr>
            <a:r>
              <a:rPr lang="en-GB" dirty="0"/>
              <a:t>Where a requisition for a resolution is being supported by indirect investors as part of the 100 persons requirement (as set out on pages 9 and 12) the requisition must be signed by all the persons making it and be accompanied by a statement for each indirect investor which includes the following: </a:t>
            </a:r>
          </a:p>
          <a:p>
            <a:pPr lvl="1">
              <a:buClr>
                <a:schemeClr val="bg2"/>
              </a:buClr>
            </a:pPr>
            <a:r>
              <a:rPr lang="en-GB" dirty="0"/>
              <a:t>the name and address of the registered member who holds the shares on their behalf; </a:t>
            </a:r>
          </a:p>
          <a:p>
            <a:pPr lvl="1">
              <a:buClr>
                <a:schemeClr val="bg2"/>
              </a:buClr>
            </a:pPr>
            <a:r>
              <a:rPr lang="en-GB" dirty="0"/>
              <a:t>confirmation that the member is holding those shares on their behalf in the course of business; </a:t>
            </a:r>
          </a:p>
          <a:p>
            <a:pPr lvl="1">
              <a:buClr>
                <a:schemeClr val="bg2"/>
              </a:buClr>
            </a:pPr>
            <a:r>
              <a:rPr lang="en-GB" dirty="0"/>
              <a:t>details of the number of shares held on their behalf and the total amount paid up on those shares; </a:t>
            </a:r>
          </a:p>
          <a:p>
            <a:pPr lvl="1">
              <a:buClr>
                <a:schemeClr val="bg2"/>
              </a:buClr>
            </a:pPr>
            <a:r>
              <a:rPr lang="en-GB" dirty="0"/>
              <a:t>confirmation that those shares are not held by the member on behalf of anyone else or, if they are, that such other persons are not involved in the requisition; </a:t>
            </a:r>
          </a:p>
          <a:p>
            <a:pPr lvl="1">
              <a:buClr>
                <a:schemeClr val="bg2"/>
              </a:buClr>
            </a:pPr>
            <a:r>
              <a:rPr lang="en-GB" dirty="0"/>
              <a:t>confirmation that at least some of the shares confer voting rights; and </a:t>
            </a:r>
          </a:p>
          <a:p>
            <a:pPr lvl="1">
              <a:buClr>
                <a:schemeClr val="bg2"/>
              </a:buClr>
            </a:pPr>
            <a:r>
              <a:rPr lang="en-GB" dirty="0"/>
              <a:t>confirmation that they have the right to instruct the member on how to exercise those voting rights. </a:t>
            </a:r>
          </a:p>
          <a:p>
            <a:pPr marL="0" indent="0">
              <a:buClr>
                <a:schemeClr val="bg2"/>
              </a:buClr>
              <a:buNone/>
            </a:pPr>
            <a:endParaRPr lang="en-GB" dirty="0"/>
          </a:p>
          <a:p>
            <a:endParaRPr lang="en-GB" dirty="0"/>
          </a:p>
        </p:txBody>
      </p:sp>
      <p:sp>
        <p:nvSpPr>
          <p:cNvPr id="19" name="Text Placeholder 18"/>
          <p:cNvSpPr>
            <a:spLocks noGrp="1"/>
          </p:cNvSpPr>
          <p:nvPr>
            <p:ph type="body" sz="quarter" idx="14"/>
          </p:nvPr>
        </p:nvSpPr>
        <p:spPr/>
        <p:txBody>
          <a:bodyPr/>
          <a:lstStyle/>
          <a:p>
            <a:r>
              <a:rPr lang="en-GB" dirty="0"/>
              <a:t>Supporting Statements</a:t>
            </a:r>
          </a:p>
        </p:txBody>
      </p:sp>
      <p:sp>
        <p:nvSpPr>
          <p:cNvPr id="18" name="Title 17"/>
          <p:cNvSpPr>
            <a:spLocks noGrp="1"/>
          </p:cNvSpPr>
          <p:nvPr>
            <p:ph type="title"/>
          </p:nvPr>
        </p:nvSpPr>
        <p:spPr>
          <a:xfrm>
            <a:off x="359152" y="288639"/>
            <a:ext cx="7577139" cy="338554"/>
          </a:xfrm>
        </p:spPr>
        <p:txBody>
          <a:bodyPr/>
          <a:lstStyle/>
          <a:p>
            <a:r>
              <a:rPr lang="en-GB" dirty="0"/>
              <a:t>Requisitioning a resolution</a:t>
            </a:r>
            <a:endParaRPr lang="en-US" dirty="0"/>
          </a:p>
        </p:txBody>
      </p:sp>
      <p:sp>
        <p:nvSpPr>
          <p:cNvPr id="8" name="Slide Number Placeholder 7"/>
          <p:cNvSpPr>
            <a:spLocks noGrp="1"/>
          </p:cNvSpPr>
          <p:nvPr>
            <p:ph type="sldNum" sz="quarter" idx="21"/>
          </p:nvPr>
        </p:nvSpPr>
        <p:spPr/>
        <p:txBody>
          <a:bodyPr/>
          <a:lstStyle/>
          <a:p>
            <a:fld id="{9F9F533D-B52E-4A2F-BF72-0ADD2D94BD75}" type="slidenum">
              <a:rPr lang="en-GB" smtClean="0"/>
              <a:pPr/>
              <a:t>15</a:t>
            </a:fld>
            <a:endParaRPr lang="en-GB" dirty="0"/>
          </a:p>
        </p:txBody>
      </p:sp>
    </p:spTree>
    <p:extLst>
      <p:ext uri="{BB962C8B-B14F-4D97-AF65-F5344CB8AC3E}">
        <p14:creationId xmlns:p14="http://schemas.microsoft.com/office/powerpoint/2010/main" val="3110871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2"/>
          </p:nvPr>
        </p:nvSpPr>
        <p:spPr/>
        <p:txBody>
          <a:bodyPr/>
          <a:lstStyle/>
          <a:p>
            <a:pPr>
              <a:buClr>
                <a:schemeClr val="bg2"/>
              </a:buClr>
            </a:pPr>
            <a:r>
              <a:rPr lang="en-GB" dirty="0"/>
              <a:t>If any of the 100 persons is a member, the requisition must also be accompanied by a statement for each such member specifying that they hold shares otherwise than on behalf of another person or that they hold shares on behalf of one or more other persons but those persons are not involved in the requisition</a:t>
            </a:r>
          </a:p>
          <a:p>
            <a:pPr>
              <a:buClr>
                <a:schemeClr val="bg2"/>
              </a:buClr>
            </a:pPr>
            <a:r>
              <a:rPr lang="en-GB" dirty="0"/>
              <a:t>This statement should also specify for each member the total amount paid up on the shares held as mentioned in the previous sentence. </a:t>
            </a:r>
          </a:p>
          <a:p>
            <a:pPr>
              <a:buClr>
                <a:schemeClr val="bg2"/>
              </a:buClr>
            </a:pPr>
            <a:r>
              <a:rPr lang="en-GB" dirty="0"/>
              <a:t>GSK may also require that the supporting statements are accompanied with such evidence of the above matters which it may reasonably require. </a:t>
            </a:r>
          </a:p>
          <a:p>
            <a:pPr marL="0" indent="0">
              <a:buClr>
                <a:schemeClr val="bg2"/>
              </a:buClr>
              <a:buNone/>
            </a:pPr>
            <a:endParaRPr lang="en-GB" dirty="0"/>
          </a:p>
          <a:p>
            <a:endParaRPr lang="en-GB" dirty="0"/>
          </a:p>
        </p:txBody>
      </p:sp>
      <p:sp>
        <p:nvSpPr>
          <p:cNvPr id="19" name="Text Placeholder 18"/>
          <p:cNvSpPr>
            <a:spLocks noGrp="1"/>
          </p:cNvSpPr>
          <p:nvPr>
            <p:ph type="body" sz="quarter" idx="14"/>
          </p:nvPr>
        </p:nvSpPr>
        <p:spPr/>
        <p:txBody>
          <a:bodyPr/>
          <a:lstStyle/>
          <a:p>
            <a:r>
              <a:rPr lang="en-GB" dirty="0"/>
              <a:t>Supporting Statements (cont.)</a:t>
            </a:r>
          </a:p>
        </p:txBody>
      </p:sp>
      <p:sp>
        <p:nvSpPr>
          <p:cNvPr id="18" name="Title 17"/>
          <p:cNvSpPr>
            <a:spLocks noGrp="1"/>
          </p:cNvSpPr>
          <p:nvPr>
            <p:ph type="title"/>
          </p:nvPr>
        </p:nvSpPr>
        <p:spPr>
          <a:xfrm>
            <a:off x="359152" y="288639"/>
            <a:ext cx="7577139" cy="338554"/>
          </a:xfrm>
        </p:spPr>
        <p:txBody>
          <a:bodyPr/>
          <a:lstStyle/>
          <a:p>
            <a:r>
              <a:rPr lang="en-GB" dirty="0"/>
              <a:t>Requisitioning a resolution</a:t>
            </a:r>
            <a:endParaRPr lang="en-US" dirty="0"/>
          </a:p>
        </p:txBody>
      </p:sp>
      <p:sp>
        <p:nvSpPr>
          <p:cNvPr id="8" name="Slide Number Placeholder 7"/>
          <p:cNvSpPr>
            <a:spLocks noGrp="1"/>
          </p:cNvSpPr>
          <p:nvPr>
            <p:ph type="sldNum" sz="quarter" idx="21"/>
          </p:nvPr>
        </p:nvSpPr>
        <p:spPr/>
        <p:txBody>
          <a:bodyPr/>
          <a:lstStyle/>
          <a:p>
            <a:fld id="{9F9F533D-B52E-4A2F-BF72-0ADD2D94BD75}" type="slidenum">
              <a:rPr lang="en-GB" smtClean="0"/>
              <a:pPr/>
              <a:t>16</a:t>
            </a:fld>
            <a:endParaRPr lang="en-GB" dirty="0"/>
          </a:p>
        </p:txBody>
      </p:sp>
    </p:spTree>
    <p:extLst>
      <p:ext uri="{BB962C8B-B14F-4D97-AF65-F5344CB8AC3E}">
        <p14:creationId xmlns:p14="http://schemas.microsoft.com/office/powerpoint/2010/main" val="4015353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2"/>
          </p:nvPr>
        </p:nvSpPr>
        <p:spPr/>
        <p:txBody>
          <a:bodyPr/>
          <a:lstStyle/>
          <a:p>
            <a:pPr>
              <a:buClr>
                <a:schemeClr val="bg2"/>
              </a:buClr>
            </a:pPr>
            <a:r>
              <a:rPr lang="en-GB" dirty="0"/>
              <a:t>These requirements also apply where indirect investors support a 100 persons requisition for the circulation of an explanatory statement (see immediately below) </a:t>
            </a:r>
          </a:p>
          <a:p>
            <a:pPr lvl="1">
              <a:buClr>
                <a:schemeClr val="bg2"/>
              </a:buClr>
            </a:pPr>
            <a:r>
              <a:rPr lang="en-GB" dirty="0"/>
              <a:t>The proposed resolution may be accompanied by an explanatory statement of not more than 1,000 (one thousand) words, which should also be signed by each of the requisitionists</a:t>
            </a:r>
          </a:p>
          <a:p>
            <a:pPr lvl="1">
              <a:buClr>
                <a:schemeClr val="bg2"/>
              </a:buClr>
            </a:pPr>
            <a:r>
              <a:rPr lang="en-GB" dirty="0"/>
              <a:t>The resolution, and where supplied an accompanying statement, will be issued on behalf of the requisitionists without giving their names</a:t>
            </a:r>
          </a:p>
          <a:p>
            <a:pPr lvl="1">
              <a:buClr>
                <a:schemeClr val="bg2"/>
              </a:buClr>
            </a:pPr>
            <a:r>
              <a:rPr lang="en-GB" dirty="0"/>
              <a:t>A specific request should be made for each </a:t>
            </a:r>
            <a:r>
              <a:rPr lang="en-GB" dirty="0" err="1"/>
              <a:t>requisitionist’s</a:t>
            </a:r>
            <a:r>
              <a:rPr lang="en-GB" dirty="0"/>
              <a:t> name to be published</a:t>
            </a:r>
          </a:p>
          <a:p>
            <a:pPr lvl="1">
              <a:buClr>
                <a:schemeClr val="bg2"/>
              </a:buClr>
            </a:pPr>
            <a:r>
              <a:rPr lang="en-GB" dirty="0"/>
              <a:t>When complying with such a request, space constraints may require that a full list of these names be set out in an appendix to the Notice of Meeting. </a:t>
            </a:r>
          </a:p>
          <a:p>
            <a:pPr marL="0" indent="0">
              <a:buClr>
                <a:schemeClr val="bg2"/>
              </a:buClr>
              <a:buNone/>
            </a:pPr>
            <a:endParaRPr lang="en-GB" dirty="0"/>
          </a:p>
          <a:p>
            <a:endParaRPr lang="en-GB" dirty="0"/>
          </a:p>
        </p:txBody>
      </p:sp>
      <p:sp>
        <p:nvSpPr>
          <p:cNvPr id="19" name="Text Placeholder 18"/>
          <p:cNvSpPr>
            <a:spLocks noGrp="1"/>
          </p:cNvSpPr>
          <p:nvPr>
            <p:ph type="body" sz="quarter" idx="14"/>
          </p:nvPr>
        </p:nvSpPr>
        <p:spPr/>
        <p:txBody>
          <a:bodyPr/>
          <a:lstStyle/>
          <a:p>
            <a:r>
              <a:rPr lang="en-GB" dirty="0"/>
              <a:t>Supporting Statements (cont.)</a:t>
            </a:r>
          </a:p>
        </p:txBody>
      </p:sp>
      <p:sp>
        <p:nvSpPr>
          <p:cNvPr id="18" name="Title 17"/>
          <p:cNvSpPr>
            <a:spLocks noGrp="1"/>
          </p:cNvSpPr>
          <p:nvPr>
            <p:ph type="title"/>
          </p:nvPr>
        </p:nvSpPr>
        <p:spPr>
          <a:xfrm>
            <a:off x="359152" y="288639"/>
            <a:ext cx="7577139" cy="338554"/>
          </a:xfrm>
        </p:spPr>
        <p:txBody>
          <a:bodyPr/>
          <a:lstStyle/>
          <a:p>
            <a:r>
              <a:rPr lang="en-GB" dirty="0"/>
              <a:t>Requisitioning a resolution</a:t>
            </a:r>
            <a:endParaRPr lang="en-US" dirty="0"/>
          </a:p>
        </p:txBody>
      </p:sp>
      <p:sp>
        <p:nvSpPr>
          <p:cNvPr id="8" name="Slide Number Placeholder 7"/>
          <p:cNvSpPr>
            <a:spLocks noGrp="1"/>
          </p:cNvSpPr>
          <p:nvPr>
            <p:ph type="sldNum" sz="quarter" idx="21"/>
          </p:nvPr>
        </p:nvSpPr>
        <p:spPr/>
        <p:txBody>
          <a:bodyPr/>
          <a:lstStyle/>
          <a:p>
            <a:fld id="{9F9F533D-B52E-4A2F-BF72-0ADD2D94BD75}" type="slidenum">
              <a:rPr lang="en-GB" smtClean="0"/>
              <a:pPr/>
              <a:t>17</a:t>
            </a:fld>
            <a:endParaRPr lang="en-GB" dirty="0"/>
          </a:p>
        </p:txBody>
      </p:sp>
    </p:spTree>
    <p:extLst>
      <p:ext uri="{BB962C8B-B14F-4D97-AF65-F5344CB8AC3E}">
        <p14:creationId xmlns:p14="http://schemas.microsoft.com/office/powerpoint/2010/main" val="489649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2"/>
          </p:nvPr>
        </p:nvSpPr>
        <p:spPr/>
        <p:txBody>
          <a:bodyPr/>
          <a:lstStyle/>
          <a:p>
            <a:pPr>
              <a:buClr>
                <a:schemeClr val="bg2"/>
              </a:buClr>
            </a:pPr>
            <a:r>
              <a:rPr lang="en-GB" dirty="0"/>
              <a:t>UK law specifies that the burden of a company’s costs in complying with a requisition falls on the requisitionists unless a requisition is validly received before the end of the financial year preceding the AGM (31 December). </a:t>
            </a:r>
          </a:p>
          <a:p>
            <a:pPr lvl="1">
              <a:buClr>
                <a:schemeClr val="bg2"/>
              </a:buClr>
            </a:pPr>
            <a:r>
              <a:rPr lang="en-GB" dirty="0"/>
              <a:t>GSK has extended this deadline to 31 January. Therefore, unless a requisition is validly received by this date, the requisitionists are required by law to deposit with GSK a sum reasonably sufficient to meet GSK’s expenses in giving effect to a requisition</a:t>
            </a:r>
          </a:p>
          <a:p>
            <a:pPr lvl="1">
              <a:buClr>
                <a:schemeClr val="bg2"/>
              </a:buClr>
            </a:pPr>
            <a:r>
              <a:rPr lang="en-GB" dirty="0"/>
              <a:t>It is estimated that the cost of requisitioning a resolution could be as high as £200,000. The actual costs of processing a requisition and accordingly the deposit required would be established at the time of receipt of a requisition</a:t>
            </a:r>
          </a:p>
          <a:p>
            <a:pPr lvl="1">
              <a:buClr>
                <a:schemeClr val="bg2"/>
              </a:buClr>
            </a:pPr>
            <a:r>
              <a:rPr lang="en-GB" dirty="0"/>
              <a:t>Requisitionists are entitled to include as part of their requisition a supplementary resolution for shareholders to authorise GSK to meet the costs of complying with the requisition. GSK would reimburse the amount deposited if the supplementary resolution is approved. </a:t>
            </a:r>
          </a:p>
          <a:p>
            <a:pPr marL="0" indent="0">
              <a:buClr>
                <a:schemeClr val="bg2"/>
              </a:buClr>
              <a:buNone/>
            </a:pPr>
            <a:endParaRPr lang="en-GB" dirty="0"/>
          </a:p>
          <a:p>
            <a:endParaRPr lang="en-GB" dirty="0"/>
          </a:p>
        </p:txBody>
      </p:sp>
      <p:sp>
        <p:nvSpPr>
          <p:cNvPr id="19" name="Text Placeholder 18"/>
          <p:cNvSpPr>
            <a:spLocks noGrp="1"/>
          </p:cNvSpPr>
          <p:nvPr>
            <p:ph type="body" sz="quarter" idx="14"/>
          </p:nvPr>
        </p:nvSpPr>
        <p:spPr/>
        <p:txBody>
          <a:bodyPr/>
          <a:lstStyle/>
          <a:p>
            <a:r>
              <a:rPr lang="en-GB" dirty="0"/>
              <a:t>Costs</a:t>
            </a:r>
          </a:p>
        </p:txBody>
      </p:sp>
      <p:sp>
        <p:nvSpPr>
          <p:cNvPr id="18" name="Title 17"/>
          <p:cNvSpPr>
            <a:spLocks noGrp="1"/>
          </p:cNvSpPr>
          <p:nvPr>
            <p:ph type="title"/>
          </p:nvPr>
        </p:nvSpPr>
        <p:spPr>
          <a:xfrm>
            <a:off x="359152" y="288639"/>
            <a:ext cx="7577139" cy="338554"/>
          </a:xfrm>
        </p:spPr>
        <p:txBody>
          <a:bodyPr/>
          <a:lstStyle/>
          <a:p>
            <a:r>
              <a:rPr lang="en-GB" dirty="0"/>
              <a:t>Requisitioning a resolution</a:t>
            </a:r>
            <a:endParaRPr lang="en-US" dirty="0"/>
          </a:p>
        </p:txBody>
      </p:sp>
      <p:sp>
        <p:nvSpPr>
          <p:cNvPr id="8" name="Slide Number Placeholder 7"/>
          <p:cNvSpPr>
            <a:spLocks noGrp="1"/>
          </p:cNvSpPr>
          <p:nvPr>
            <p:ph type="sldNum" sz="quarter" idx="21"/>
          </p:nvPr>
        </p:nvSpPr>
        <p:spPr/>
        <p:txBody>
          <a:bodyPr/>
          <a:lstStyle/>
          <a:p>
            <a:fld id="{9F9F533D-B52E-4A2F-BF72-0ADD2D94BD75}" type="slidenum">
              <a:rPr lang="en-GB" smtClean="0"/>
              <a:pPr/>
              <a:t>18</a:t>
            </a:fld>
            <a:endParaRPr lang="en-GB" dirty="0"/>
          </a:p>
        </p:txBody>
      </p:sp>
    </p:spTree>
    <p:extLst>
      <p:ext uri="{BB962C8B-B14F-4D97-AF65-F5344CB8AC3E}">
        <p14:creationId xmlns:p14="http://schemas.microsoft.com/office/powerpoint/2010/main" val="1962179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2"/>
          </p:nvPr>
        </p:nvSpPr>
        <p:spPr/>
        <p:txBody>
          <a:bodyPr/>
          <a:lstStyle/>
          <a:p>
            <a:pPr>
              <a:buClr>
                <a:schemeClr val="bg2"/>
              </a:buClr>
            </a:pPr>
            <a:r>
              <a:rPr lang="en-GB" dirty="0"/>
              <a:t>GSK will meet its costs in complying with a requisition provided that a valid request is received by 31 January</a:t>
            </a:r>
          </a:p>
          <a:p>
            <a:pPr>
              <a:buClr>
                <a:schemeClr val="bg2"/>
              </a:buClr>
            </a:pPr>
            <a:r>
              <a:rPr lang="en-GB" dirty="0" err="1"/>
              <a:t>Requisitionists</a:t>
            </a:r>
            <a:r>
              <a:rPr lang="en-GB" dirty="0"/>
              <a:t> who lodge their requisition after that date will be required to deposit with the company sufficient funds to cover the costs in complying with the requisition and should consider including a supplementary resolution seeking approval for GSK to meet its own costs in complying with the requisition</a:t>
            </a:r>
          </a:p>
          <a:p>
            <a:pPr>
              <a:buClr>
                <a:schemeClr val="bg2"/>
              </a:buClr>
            </a:pPr>
            <a:r>
              <a:rPr lang="en-GB" dirty="0"/>
              <a:t>If any supplementary resolution is passed allowing GSK to meet its own costs in complying with the requisition, GSK will refund the deposit within 10 working days of the AGM.</a:t>
            </a:r>
          </a:p>
          <a:p>
            <a:pPr>
              <a:buClr>
                <a:schemeClr val="bg2"/>
              </a:buClr>
            </a:pPr>
            <a:r>
              <a:rPr lang="en-GB" dirty="0"/>
              <a:t>Please note that </a:t>
            </a:r>
            <a:r>
              <a:rPr lang="en-GB" dirty="0" err="1"/>
              <a:t>requisitionists</a:t>
            </a:r>
            <a:r>
              <a:rPr lang="en-GB" dirty="0"/>
              <a:t> will in any event have to meet their own costs in putting forward the requisition. </a:t>
            </a:r>
            <a:endParaRPr lang="en-GB" sz="1400" b="1" dirty="0"/>
          </a:p>
          <a:p>
            <a:pPr marL="0" indent="0">
              <a:buClr>
                <a:schemeClr val="bg2"/>
              </a:buClr>
              <a:buNone/>
            </a:pPr>
            <a:r>
              <a:rPr lang="en-GB" sz="1200" b="1" dirty="0"/>
              <a:t>PLEASE NOTE: </a:t>
            </a:r>
            <a:r>
              <a:rPr lang="en-GB" sz="1200" b="1" dirty="0" err="1"/>
              <a:t>requisitionists</a:t>
            </a:r>
            <a:r>
              <a:rPr lang="en-GB" sz="1200" b="1" dirty="0"/>
              <a:t> may submit a supplementary resolution to seek approval for GSK to meet its costs in complying with the requisition. </a:t>
            </a:r>
            <a:endParaRPr lang="en-GB" sz="1200" dirty="0"/>
          </a:p>
          <a:p>
            <a:endParaRPr lang="en-GB" dirty="0"/>
          </a:p>
        </p:txBody>
      </p:sp>
      <p:sp>
        <p:nvSpPr>
          <p:cNvPr id="19" name="Text Placeholder 18"/>
          <p:cNvSpPr>
            <a:spLocks noGrp="1"/>
          </p:cNvSpPr>
          <p:nvPr>
            <p:ph type="body" sz="quarter" idx="14"/>
          </p:nvPr>
        </p:nvSpPr>
        <p:spPr/>
        <p:txBody>
          <a:bodyPr/>
          <a:lstStyle/>
          <a:p>
            <a:r>
              <a:rPr lang="en-GB" dirty="0"/>
              <a:t>Costs (cont.)</a:t>
            </a:r>
          </a:p>
        </p:txBody>
      </p:sp>
      <p:sp>
        <p:nvSpPr>
          <p:cNvPr id="18" name="Title 17"/>
          <p:cNvSpPr>
            <a:spLocks noGrp="1"/>
          </p:cNvSpPr>
          <p:nvPr>
            <p:ph type="title"/>
          </p:nvPr>
        </p:nvSpPr>
        <p:spPr>
          <a:xfrm>
            <a:off x="359152" y="288639"/>
            <a:ext cx="7577139" cy="338554"/>
          </a:xfrm>
        </p:spPr>
        <p:txBody>
          <a:bodyPr/>
          <a:lstStyle/>
          <a:p>
            <a:r>
              <a:rPr lang="en-GB" dirty="0"/>
              <a:t>Requisitioning a resolution</a:t>
            </a:r>
            <a:endParaRPr lang="en-US" dirty="0"/>
          </a:p>
        </p:txBody>
      </p:sp>
      <p:sp>
        <p:nvSpPr>
          <p:cNvPr id="8" name="Slide Number Placeholder 7"/>
          <p:cNvSpPr>
            <a:spLocks noGrp="1"/>
          </p:cNvSpPr>
          <p:nvPr>
            <p:ph type="sldNum" sz="quarter" idx="21"/>
          </p:nvPr>
        </p:nvSpPr>
        <p:spPr/>
        <p:txBody>
          <a:bodyPr/>
          <a:lstStyle/>
          <a:p>
            <a:fld id="{9F9F533D-B52E-4A2F-BF72-0ADD2D94BD75}" type="slidenum">
              <a:rPr lang="en-GB" smtClean="0"/>
              <a:pPr/>
              <a:t>19</a:t>
            </a:fld>
            <a:endParaRPr lang="en-GB" dirty="0"/>
          </a:p>
        </p:txBody>
      </p:sp>
    </p:spTree>
    <p:extLst>
      <p:ext uri="{BB962C8B-B14F-4D97-AF65-F5344CB8AC3E}">
        <p14:creationId xmlns:p14="http://schemas.microsoft.com/office/powerpoint/2010/main" val="4084358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ctrTitle"/>
          </p:nvPr>
        </p:nvSpPr>
        <p:spPr>
          <a:xfrm>
            <a:off x="296520" y="2365829"/>
            <a:ext cx="7323480" cy="703385"/>
          </a:xfrm>
        </p:spPr>
        <p:txBody>
          <a:bodyPr/>
          <a:lstStyle/>
          <a:p>
            <a:r>
              <a:rPr lang="en-GB" sz="4000" dirty="0"/>
              <a:t>Requisitioning a resolution</a:t>
            </a:r>
          </a:p>
        </p:txBody>
      </p:sp>
      <p:sp>
        <p:nvSpPr>
          <p:cNvPr id="13" name="Subtitle 2"/>
          <p:cNvSpPr>
            <a:spLocks noGrp="1"/>
          </p:cNvSpPr>
          <p:nvPr>
            <p:ph type="subTitle" idx="1"/>
          </p:nvPr>
        </p:nvSpPr>
        <p:spPr>
          <a:xfrm>
            <a:off x="296520" y="3427590"/>
            <a:ext cx="8716851" cy="830997"/>
          </a:xfrm>
        </p:spPr>
        <p:txBody>
          <a:bodyPr/>
          <a:lstStyle/>
          <a:p>
            <a:r>
              <a:rPr lang="en-GB" altLang="en-US" dirty="0"/>
              <a:t>There are occasions where shareholders may wish to draw important matters to the attention of other shareholders by proposing a resolution to be put to an Annual General Meeting (AGM). This presentation sets out that procedure.</a:t>
            </a:r>
          </a:p>
        </p:txBody>
      </p:sp>
    </p:spTree>
    <p:extLst>
      <p:ext uri="{BB962C8B-B14F-4D97-AF65-F5344CB8AC3E}">
        <p14:creationId xmlns:p14="http://schemas.microsoft.com/office/powerpoint/2010/main" val="1277168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2"/>
          <p:cNvSpPr>
            <a:spLocks noGrp="1"/>
          </p:cNvSpPr>
          <p:nvPr>
            <p:ph type="subTitle" idx="1"/>
          </p:nvPr>
        </p:nvSpPr>
        <p:spPr>
          <a:xfrm>
            <a:off x="296520" y="3427590"/>
            <a:ext cx="8716851" cy="338554"/>
          </a:xfrm>
        </p:spPr>
        <p:txBody>
          <a:bodyPr/>
          <a:lstStyle/>
          <a:p>
            <a:r>
              <a:rPr lang="en-GB" altLang="en-US" dirty="0"/>
              <a:t>Key dates, contacts and glossary of terms</a:t>
            </a:r>
          </a:p>
        </p:txBody>
      </p:sp>
      <p:sp>
        <p:nvSpPr>
          <p:cNvPr id="4" name="Title 1"/>
          <p:cNvSpPr txBox="1">
            <a:spLocks/>
          </p:cNvSpPr>
          <p:nvPr/>
        </p:nvSpPr>
        <p:spPr>
          <a:xfrm>
            <a:off x="202177" y="2465441"/>
            <a:ext cx="6924337" cy="666849"/>
          </a:xfrm>
          <a:prstGeom prst="rect">
            <a:avLst/>
          </a:prstGeom>
        </p:spPr>
        <p:txBody>
          <a:bodyPr/>
          <a:lstStyle>
            <a:lvl1pPr algn="l" defTabSz="914400" rtl="0" eaLnBrk="1" latinLnBrk="0" hangingPunct="1">
              <a:lnSpc>
                <a:spcPct val="100000"/>
              </a:lnSpc>
              <a:spcBef>
                <a:spcPct val="0"/>
              </a:spcBef>
              <a:buNone/>
              <a:defRPr sz="2200" b="1" kern="1200">
                <a:solidFill>
                  <a:schemeClr val="bg2"/>
                </a:solidFill>
                <a:latin typeface="+mj-lt"/>
                <a:ea typeface="+mj-ea"/>
                <a:cs typeface="+mj-cs"/>
              </a:defRPr>
            </a:lvl1pPr>
          </a:lstStyle>
          <a:p>
            <a:r>
              <a:rPr lang="en-GB" sz="4000" dirty="0">
                <a:solidFill>
                  <a:srgbClr val="40488D"/>
                </a:solidFill>
              </a:rPr>
              <a:t>Supplementary Information</a:t>
            </a:r>
          </a:p>
        </p:txBody>
      </p:sp>
    </p:spTree>
    <p:extLst>
      <p:ext uri="{BB962C8B-B14F-4D97-AF65-F5344CB8AC3E}">
        <p14:creationId xmlns:p14="http://schemas.microsoft.com/office/powerpoint/2010/main" val="2729962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9F9F533D-B52E-4A2F-BF72-0ADD2D94BD75}" type="slidenum">
              <a:rPr lang="en-GB" smtClean="0"/>
              <a:pPr/>
              <a:t>21</a:t>
            </a:fld>
            <a:endParaRPr lang="en-GB" dirty="0"/>
          </a:p>
        </p:txBody>
      </p:sp>
      <p:sp>
        <p:nvSpPr>
          <p:cNvPr id="18" name="Title 17"/>
          <p:cNvSpPr>
            <a:spLocks noGrp="1"/>
          </p:cNvSpPr>
          <p:nvPr>
            <p:ph type="title" idx="4294967295"/>
          </p:nvPr>
        </p:nvSpPr>
        <p:spPr>
          <a:xfrm>
            <a:off x="361377" y="291278"/>
            <a:ext cx="7577138" cy="338138"/>
          </a:xfrm>
        </p:spPr>
        <p:txBody>
          <a:bodyPr/>
          <a:lstStyle/>
          <a:p>
            <a:r>
              <a:rPr lang="en-GB" dirty="0">
                <a:solidFill>
                  <a:srgbClr val="40488D"/>
                </a:solidFill>
              </a:rPr>
              <a:t>Supplementary Information</a:t>
            </a:r>
            <a:endParaRPr lang="en-US" dirty="0">
              <a:solidFill>
                <a:srgbClr val="40488D"/>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659603177"/>
              </p:ext>
            </p:extLst>
          </p:nvPr>
        </p:nvGraphicFramePr>
        <p:xfrm>
          <a:off x="359151" y="1266973"/>
          <a:ext cx="8423276" cy="2843141"/>
        </p:xfrm>
        <a:graphic>
          <a:graphicData uri="http://schemas.openxmlformats.org/drawingml/2006/table">
            <a:tbl>
              <a:tblPr firstRow="1" bandRow="1">
                <a:tableStyleId>{74C1A8A3-306A-4EB7-A6B1-4F7E0EB9C5D6}</a:tableStyleId>
              </a:tblPr>
              <a:tblGrid>
                <a:gridCol w="6360963">
                  <a:extLst>
                    <a:ext uri="{9D8B030D-6E8A-4147-A177-3AD203B41FA5}">
                      <a16:colId xmlns:a16="http://schemas.microsoft.com/office/drawing/2014/main" val="2555577620"/>
                    </a:ext>
                  </a:extLst>
                </a:gridCol>
                <a:gridCol w="2062313">
                  <a:extLst>
                    <a:ext uri="{9D8B030D-6E8A-4147-A177-3AD203B41FA5}">
                      <a16:colId xmlns:a16="http://schemas.microsoft.com/office/drawing/2014/main" val="2109050776"/>
                    </a:ext>
                  </a:extLst>
                </a:gridCol>
              </a:tblGrid>
              <a:tr h="402170">
                <a:tc>
                  <a:txBody>
                    <a:bodyPr/>
                    <a:lstStyle/>
                    <a:p>
                      <a:r>
                        <a:rPr lang="en-GB" sz="1600" dirty="0"/>
                        <a:t>Action</a:t>
                      </a:r>
                    </a:p>
                  </a:txBody>
                  <a:tcPr/>
                </a:tc>
                <a:tc>
                  <a:txBody>
                    <a:bodyPr/>
                    <a:lstStyle/>
                    <a:p>
                      <a:r>
                        <a:rPr lang="en-GB" sz="1600" dirty="0"/>
                        <a:t>Date</a:t>
                      </a:r>
                    </a:p>
                  </a:txBody>
                  <a:tcPr/>
                </a:tc>
                <a:extLst>
                  <a:ext uri="{0D108BD9-81ED-4DB2-BD59-A6C34878D82A}">
                    <a16:rowId xmlns:a16="http://schemas.microsoft.com/office/drawing/2014/main" val="1673141544"/>
                  </a:ext>
                </a:extLst>
              </a:tr>
              <a:tr h="653143">
                <a:tc>
                  <a:txBody>
                    <a:bodyPr/>
                    <a:lstStyle/>
                    <a:p>
                      <a:r>
                        <a:rPr lang="en-GB" sz="1600" dirty="0"/>
                        <a:t>Recommended submission date for member(s)/ADR holders wishing to requisition a resolution </a:t>
                      </a:r>
                    </a:p>
                  </a:txBody>
                  <a:tcPr/>
                </a:tc>
                <a:tc>
                  <a:txBody>
                    <a:bodyPr/>
                    <a:lstStyle/>
                    <a:p>
                      <a:r>
                        <a:rPr lang="en-GB" sz="1600" dirty="0"/>
                        <a:t>31</a:t>
                      </a:r>
                      <a:r>
                        <a:rPr lang="en-GB" sz="1600" baseline="0" dirty="0"/>
                        <a:t> January</a:t>
                      </a:r>
                      <a:endParaRPr lang="en-GB" sz="1600" dirty="0"/>
                    </a:p>
                  </a:txBody>
                  <a:tcPr/>
                </a:tc>
                <a:extLst>
                  <a:ext uri="{0D108BD9-81ED-4DB2-BD59-A6C34878D82A}">
                    <a16:rowId xmlns:a16="http://schemas.microsoft.com/office/drawing/2014/main" val="3311104840"/>
                  </a:ext>
                </a:extLst>
              </a:tr>
              <a:tr h="568628">
                <a:tc>
                  <a:txBody>
                    <a:bodyPr/>
                    <a:lstStyle/>
                    <a:p>
                      <a:r>
                        <a:rPr lang="en-GB" sz="1600" dirty="0"/>
                        <a:t>Annual Report and AGM materials to be issued </a:t>
                      </a:r>
                    </a:p>
                  </a:txBody>
                  <a:tcPr/>
                </a:tc>
                <a:tc>
                  <a:txBody>
                    <a:bodyPr/>
                    <a:lstStyle/>
                    <a:p>
                      <a:r>
                        <a:rPr lang="en-GB" sz="1600" dirty="0"/>
                        <a:t>2 </a:t>
                      </a:r>
                      <a:r>
                        <a:rPr lang="en-GB" sz="1600"/>
                        <a:t>April 2019</a:t>
                      </a:r>
                      <a:endParaRPr lang="en-GB" sz="1600" dirty="0"/>
                    </a:p>
                  </a:txBody>
                  <a:tcPr/>
                </a:tc>
                <a:extLst>
                  <a:ext uri="{0D108BD9-81ED-4DB2-BD59-A6C34878D82A}">
                    <a16:rowId xmlns:a16="http://schemas.microsoft.com/office/drawing/2014/main" val="1363263322"/>
                  </a:ext>
                </a:extLst>
              </a:tr>
              <a:tr h="650572">
                <a:tc>
                  <a:txBody>
                    <a:bodyPr/>
                    <a:lstStyle/>
                    <a:p>
                      <a:r>
                        <a:rPr lang="en-GB" sz="1600" dirty="0"/>
                        <a:t>UK legal deadline for member(s)/ADR holders wishing to requisition a resolution </a:t>
                      </a:r>
                    </a:p>
                  </a:txBody>
                  <a:tcPr/>
                </a:tc>
                <a:tc>
                  <a:txBody>
                    <a:bodyPr/>
                    <a:lstStyle/>
                    <a:p>
                      <a:r>
                        <a:rPr lang="en-GB" sz="1600" dirty="0"/>
                        <a:t>TBC</a:t>
                      </a:r>
                    </a:p>
                  </a:txBody>
                  <a:tcPr/>
                </a:tc>
                <a:extLst>
                  <a:ext uri="{0D108BD9-81ED-4DB2-BD59-A6C34878D82A}">
                    <a16:rowId xmlns:a16="http://schemas.microsoft.com/office/drawing/2014/main" val="1036705847"/>
                  </a:ext>
                </a:extLst>
              </a:tr>
              <a:tr h="568628">
                <a:tc>
                  <a:txBody>
                    <a:bodyPr/>
                    <a:lstStyle/>
                    <a:p>
                      <a:r>
                        <a:rPr lang="en-GB" sz="1600" dirty="0"/>
                        <a:t>2019</a:t>
                      </a:r>
                      <a:r>
                        <a:rPr lang="en-GB" sz="1600" baseline="0" dirty="0"/>
                        <a:t> Annual General Meeting</a:t>
                      </a:r>
                      <a:endParaRPr lang="en-GB" sz="1600" dirty="0"/>
                    </a:p>
                  </a:txBody>
                  <a:tcPr/>
                </a:tc>
                <a:tc>
                  <a:txBody>
                    <a:bodyPr/>
                    <a:lstStyle/>
                    <a:p>
                      <a:r>
                        <a:rPr lang="en-GB" sz="1600"/>
                        <a:t>TBC</a:t>
                      </a:r>
                      <a:endParaRPr lang="en-GB" sz="1600" dirty="0"/>
                    </a:p>
                  </a:txBody>
                  <a:tcPr/>
                </a:tc>
                <a:extLst>
                  <a:ext uri="{0D108BD9-81ED-4DB2-BD59-A6C34878D82A}">
                    <a16:rowId xmlns:a16="http://schemas.microsoft.com/office/drawing/2014/main" val="2332123535"/>
                  </a:ext>
                </a:extLst>
              </a:tr>
            </a:tbl>
          </a:graphicData>
        </a:graphic>
      </p:graphicFrame>
      <p:pic>
        <p:nvPicPr>
          <p:cNvPr id="12" name="Picture 11"/>
          <p:cNvPicPr>
            <a:picLocks noChangeAspect="1"/>
          </p:cNvPicPr>
          <p:nvPr/>
        </p:nvPicPr>
        <p:blipFill>
          <a:blip r:embed="rId3"/>
          <a:stretch>
            <a:fillRect/>
          </a:stretch>
        </p:blipFill>
        <p:spPr>
          <a:xfrm>
            <a:off x="8095721" y="298039"/>
            <a:ext cx="677078" cy="601847"/>
          </a:xfrm>
          <a:prstGeom prst="rect">
            <a:avLst/>
          </a:prstGeom>
        </p:spPr>
      </p:pic>
      <p:sp>
        <p:nvSpPr>
          <p:cNvPr id="13" name="Text Placeholder 18"/>
          <p:cNvSpPr txBox="1">
            <a:spLocks/>
          </p:cNvSpPr>
          <p:nvPr/>
        </p:nvSpPr>
        <p:spPr>
          <a:xfrm>
            <a:off x="272068" y="693553"/>
            <a:ext cx="7578000" cy="276999"/>
          </a:xfrm>
          <a:prstGeom prst="rect">
            <a:avLst/>
          </a:prstGeom>
        </p:spPr>
        <p:txBody>
          <a:bodyPr/>
          <a:lstStyle>
            <a:lvl1pPr marL="270000" indent="-270000" algn="l" defTabSz="914400" rtl="0" eaLnBrk="1" latinLnBrk="0" hangingPunct="1">
              <a:spcBef>
                <a:spcPts val="0"/>
              </a:spcBef>
              <a:spcAft>
                <a:spcPts val="600"/>
              </a:spcAft>
              <a:buClr>
                <a:schemeClr val="tx1"/>
              </a:buClr>
              <a:buFont typeface="Arial" pitchFamily="34" charset="0"/>
              <a:buChar char="–"/>
              <a:defRPr sz="1600" kern="1200">
                <a:solidFill>
                  <a:schemeClr val="tx1"/>
                </a:solidFill>
                <a:latin typeface="+mn-lt"/>
                <a:ea typeface="+mn-ea"/>
                <a:cs typeface="+mn-cs"/>
              </a:defRPr>
            </a:lvl1pPr>
            <a:lvl2pPr marL="538163" indent="-270000" algn="l" defTabSz="914400" rtl="0" eaLnBrk="1" latinLnBrk="0" hangingPunct="1">
              <a:spcBef>
                <a:spcPts val="0"/>
              </a:spcBef>
              <a:spcAft>
                <a:spcPts val="600"/>
              </a:spcAft>
              <a:buFont typeface="Arial" pitchFamily="34" charset="0"/>
              <a:buChar char="–"/>
              <a:defRPr sz="1400" kern="1200">
                <a:solidFill>
                  <a:schemeClr val="tx1"/>
                </a:solidFill>
                <a:latin typeface="+mn-lt"/>
                <a:ea typeface="+mn-ea"/>
                <a:cs typeface="+mn-cs"/>
              </a:defRPr>
            </a:lvl2pPr>
            <a:lvl3pPr marL="810000"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3pPr>
            <a:lvl4pPr marL="1081088"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4pPr>
            <a:lvl5pPr marL="1350000" indent="-270000" algn="l" defTabSz="914400" rtl="0" eaLnBrk="1" latinLnBrk="0" hangingPunct="1">
              <a:spcBef>
                <a:spcPts val="0"/>
              </a:spcBef>
              <a:spcAft>
                <a:spcPts val="600"/>
              </a:spcAft>
              <a:buFont typeface="Arial" pitchFamily="34" charset="0"/>
              <a:buChar char="–"/>
              <a:defRPr sz="1200" b="0" kern="1200">
                <a:solidFill>
                  <a:schemeClr val="tx1"/>
                </a:solidFill>
                <a:latin typeface="+mn-lt"/>
                <a:ea typeface="+mn-ea"/>
                <a:cs typeface="+mn-cs"/>
              </a:defRPr>
            </a:lvl5pPr>
            <a:lvl6pPr marL="1620000"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6pPr>
            <a:lvl7pPr marL="1800000"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7pPr>
            <a:lvl8pPr marL="2070000"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8pPr>
            <a:lvl9pPr marL="2340000"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9pPr>
          </a:lstStyle>
          <a:p>
            <a:pPr marL="0" indent="0">
              <a:buNone/>
            </a:pPr>
            <a:r>
              <a:rPr lang="en-GB" dirty="0"/>
              <a:t>Key dates for GSK’s 2019 AGM</a:t>
            </a:r>
          </a:p>
        </p:txBody>
      </p:sp>
      <p:cxnSp>
        <p:nvCxnSpPr>
          <p:cNvPr id="15" name="Straight Connector 14"/>
          <p:cNvCxnSpPr/>
          <p:nvPr/>
        </p:nvCxnSpPr>
        <p:spPr>
          <a:xfrm>
            <a:off x="359152" y="1076276"/>
            <a:ext cx="8423275" cy="0"/>
          </a:xfrm>
          <a:prstGeom prst="line">
            <a:avLst/>
          </a:prstGeom>
          <a:ln>
            <a:solidFill>
              <a:srgbClr val="40488D"/>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59151" y="4189290"/>
            <a:ext cx="8372475" cy="276999"/>
          </a:xfrm>
          <a:prstGeom prst="rect">
            <a:avLst/>
          </a:prstGeom>
        </p:spPr>
        <p:txBody>
          <a:bodyPr wrap="square">
            <a:spAutoFit/>
          </a:bodyPr>
          <a:lstStyle/>
          <a:p>
            <a:r>
              <a:rPr lang="en-GB" sz="1200" b="1" dirty="0"/>
              <a:t>PLEASE NOTE: These dates may be subject to change which will be posted on the website </a:t>
            </a:r>
          </a:p>
        </p:txBody>
      </p:sp>
    </p:spTree>
    <p:extLst>
      <p:ext uri="{BB962C8B-B14F-4D97-AF65-F5344CB8AC3E}">
        <p14:creationId xmlns:p14="http://schemas.microsoft.com/office/powerpoint/2010/main" val="3503673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9F9F533D-B52E-4A2F-BF72-0ADD2D94BD75}" type="slidenum">
              <a:rPr lang="en-GB" smtClean="0"/>
              <a:pPr/>
              <a:t>22</a:t>
            </a:fld>
            <a:endParaRPr lang="en-GB" dirty="0"/>
          </a:p>
        </p:txBody>
      </p:sp>
      <p:sp>
        <p:nvSpPr>
          <p:cNvPr id="18" name="Title 17"/>
          <p:cNvSpPr>
            <a:spLocks noGrp="1"/>
          </p:cNvSpPr>
          <p:nvPr>
            <p:ph type="title" idx="4294967295"/>
          </p:nvPr>
        </p:nvSpPr>
        <p:spPr>
          <a:xfrm>
            <a:off x="361377" y="291278"/>
            <a:ext cx="7577138" cy="338138"/>
          </a:xfrm>
        </p:spPr>
        <p:txBody>
          <a:bodyPr/>
          <a:lstStyle/>
          <a:p>
            <a:r>
              <a:rPr lang="en-GB" dirty="0">
                <a:solidFill>
                  <a:srgbClr val="40488D"/>
                </a:solidFill>
              </a:rPr>
              <a:t>Supplementary Information</a:t>
            </a:r>
            <a:endParaRPr lang="en-US" dirty="0">
              <a:solidFill>
                <a:srgbClr val="40488D"/>
              </a:solidFill>
            </a:endParaRPr>
          </a:p>
        </p:txBody>
      </p:sp>
      <p:pic>
        <p:nvPicPr>
          <p:cNvPr id="12" name="Picture 11"/>
          <p:cNvPicPr>
            <a:picLocks noChangeAspect="1"/>
          </p:cNvPicPr>
          <p:nvPr/>
        </p:nvPicPr>
        <p:blipFill>
          <a:blip r:embed="rId3"/>
          <a:stretch>
            <a:fillRect/>
          </a:stretch>
        </p:blipFill>
        <p:spPr>
          <a:xfrm>
            <a:off x="8095721" y="298039"/>
            <a:ext cx="677078" cy="601847"/>
          </a:xfrm>
          <a:prstGeom prst="rect">
            <a:avLst/>
          </a:prstGeom>
        </p:spPr>
      </p:pic>
      <p:sp>
        <p:nvSpPr>
          <p:cNvPr id="13" name="Text Placeholder 18"/>
          <p:cNvSpPr txBox="1">
            <a:spLocks/>
          </p:cNvSpPr>
          <p:nvPr/>
        </p:nvSpPr>
        <p:spPr>
          <a:xfrm>
            <a:off x="272068" y="693553"/>
            <a:ext cx="7578000" cy="276999"/>
          </a:xfrm>
          <a:prstGeom prst="rect">
            <a:avLst/>
          </a:prstGeom>
        </p:spPr>
        <p:txBody>
          <a:bodyPr/>
          <a:lstStyle>
            <a:lvl1pPr marL="270000" indent="-270000" algn="l" defTabSz="914400" rtl="0" eaLnBrk="1" latinLnBrk="0" hangingPunct="1">
              <a:spcBef>
                <a:spcPts val="0"/>
              </a:spcBef>
              <a:spcAft>
                <a:spcPts val="600"/>
              </a:spcAft>
              <a:buClr>
                <a:schemeClr val="tx1"/>
              </a:buClr>
              <a:buFont typeface="Arial" pitchFamily="34" charset="0"/>
              <a:buChar char="–"/>
              <a:defRPr sz="1600" kern="1200">
                <a:solidFill>
                  <a:schemeClr val="tx1"/>
                </a:solidFill>
                <a:latin typeface="+mn-lt"/>
                <a:ea typeface="+mn-ea"/>
                <a:cs typeface="+mn-cs"/>
              </a:defRPr>
            </a:lvl1pPr>
            <a:lvl2pPr marL="538163" indent="-270000" algn="l" defTabSz="914400" rtl="0" eaLnBrk="1" latinLnBrk="0" hangingPunct="1">
              <a:spcBef>
                <a:spcPts val="0"/>
              </a:spcBef>
              <a:spcAft>
                <a:spcPts val="600"/>
              </a:spcAft>
              <a:buFont typeface="Arial" pitchFamily="34" charset="0"/>
              <a:buChar char="–"/>
              <a:defRPr sz="1400" kern="1200">
                <a:solidFill>
                  <a:schemeClr val="tx1"/>
                </a:solidFill>
                <a:latin typeface="+mn-lt"/>
                <a:ea typeface="+mn-ea"/>
                <a:cs typeface="+mn-cs"/>
              </a:defRPr>
            </a:lvl2pPr>
            <a:lvl3pPr marL="810000"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3pPr>
            <a:lvl4pPr marL="1081088"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4pPr>
            <a:lvl5pPr marL="1350000" indent="-270000" algn="l" defTabSz="914400" rtl="0" eaLnBrk="1" latinLnBrk="0" hangingPunct="1">
              <a:spcBef>
                <a:spcPts val="0"/>
              </a:spcBef>
              <a:spcAft>
                <a:spcPts val="600"/>
              </a:spcAft>
              <a:buFont typeface="Arial" pitchFamily="34" charset="0"/>
              <a:buChar char="–"/>
              <a:defRPr sz="1200" b="0" kern="1200">
                <a:solidFill>
                  <a:schemeClr val="tx1"/>
                </a:solidFill>
                <a:latin typeface="+mn-lt"/>
                <a:ea typeface="+mn-ea"/>
                <a:cs typeface="+mn-cs"/>
              </a:defRPr>
            </a:lvl5pPr>
            <a:lvl6pPr marL="1620000"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6pPr>
            <a:lvl7pPr marL="1800000"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7pPr>
            <a:lvl8pPr marL="2070000"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8pPr>
            <a:lvl9pPr marL="2340000"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9pPr>
          </a:lstStyle>
          <a:p>
            <a:pPr marL="0" indent="0">
              <a:buNone/>
            </a:pPr>
            <a:r>
              <a:rPr lang="en-GB" dirty="0"/>
              <a:t>Contacts</a:t>
            </a:r>
          </a:p>
        </p:txBody>
      </p:sp>
      <p:cxnSp>
        <p:nvCxnSpPr>
          <p:cNvPr id="15" name="Straight Connector 14"/>
          <p:cNvCxnSpPr/>
          <p:nvPr/>
        </p:nvCxnSpPr>
        <p:spPr>
          <a:xfrm>
            <a:off x="359152" y="1076276"/>
            <a:ext cx="8423275" cy="0"/>
          </a:xfrm>
          <a:prstGeom prst="line">
            <a:avLst/>
          </a:prstGeom>
          <a:ln>
            <a:solidFill>
              <a:srgbClr val="40488D"/>
            </a:solidFill>
          </a:ln>
        </p:spPr>
        <p:style>
          <a:lnRef idx="1">
            <a:schemeClr val="accent1"/>
          </a:lnRef>
          <a:fillRef idx="0">
            <a:schemeClr val="accent1"/>
          </a:fillRef>
          <a:effectRef idx="0">
            <a:schemeClr val="accent1"/>
          </a:effectRef>
          <a:fontRef idx="minor">
            <a:schemeClr val="tx1"/>
          </a:fontRef>
        </p:style>
      </p:cxnSp>
      <p:sp>
        <p:nvSpPr>
          <p:cNvPr id="16" name="Content Placeholder 1"/>
          <p:cNvSpPr txBox="1">
            <a:spLocks/>
          </p:cNvSpPr>
          <p:nvPr/>
        </p:nvSpPr>
        <p:spPr>
          <a:xfrm>
            <a:off x="315610" y="1235930"/>
            <a:ext cx="8423275" cy="3236737"/>
          </a:xfrm>
          <a:prstGeom prst="rect">
            <a:avLst/>
          </a:prstGeom>
        </p:spPr>
        <p:txBody>
          <a:bodyPr vert="horz" lIns="72000" tIns="0" rIns="0" bIns="0" rtlCol="0" anchor="t" anchorCtr="0">
            <a:noAutofit/>
          </a:bodyPr>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1600" dirty="0"/>
              <a:t>If you wish to discuss any of these requirements then please contact: </a:t>
            </a:r>
          </a:p>
          <a:p>
            <a:pPr algn="just"/>
            <a:endParaRPr lang="en-GB" sz="1600" dirty="0"/>
          </a:p>
          <a:p>
            <a:pPr algn="just"/>
            <a:r>
              <a:rPr lang="en-US" sz="1600" b="1" dirty="0"/>
              <a:t>Victoria Whyte </a:t>
            </a:r>
          </a:p>
          <a:p>
            <a:pPr algn="just"/>
            <a:r>
              <a:rPr lang="en-US" sz="1600" b="1" dirty="0"/>
              <a:t>Company Secretary </a:t>
            </a:r>
          </a:p>
          <a:p>
            <a:pPr algn="just"/>
            <a:r>
              <a:rPr lang="en-US" sz="1600" dirty="0"/>
              <a:t>GlaxoSmithKline plc </a:t>
            </a:r>
          </a:p>
          <a:p>
            <a:pPr algn="just"/>
            <a:r>
              <a:rPr lang="en-US" sz="1600" dirty="0"/>
              <a:t>980 Great West Road </a:t>
            </a:r>
          </a:p>
          <a:p>
            <a:pPr algn="just"/>
            <a:r>
              <a:rPr lang="en-US" sz="1600" dirty="0"/>
              <a:t>Brentford</a:t>
            </a:r>
            <a:endParaRPr lang="en-GB" sz="1600" dirty="0"/>
          </a:p>
          <a:p>
            <a:pPr algn="just"/>
            <a:r>
              <a:rPr lang="en-US" sz="1600" dirty="0"/>
              <a:t>Middlesex TW8 9GS</a:t>
            </a:r>
          </a:p>
          <a:p>
            <a:pPr algn="just"/>
            <a:endParaRPr lang="en-GB" sz="1600" dirty="0"/>
          </a:p>
          <a:p>
            <a:pPr algn="just"/>
            <a:r>
              <a:rPr lang="en-US" sz="1600" dirty="0"/>
              <a:t>Tel: +44 (0)20 8047 5000</a:t>
            </a:r>
            <a:endParaRPr lang="en-GB" sz="1600" dirty="0"/>
          </a:p>
          <a:p>
            <a:endParaRPr lang="en-GB" sz="1600" dirty="0"/>
          </a:p>
        </p:txBody>
      </p:sp>
    </p:spTree>
    <p:extLst>
      <p:ext uri="{BB962C8B-B14F-4D97-AF65-F5344CB8AC3E}">
        <p14:creationId xmlns:p14="http://schemas.microsoft.com/office/powerpoint/2010/main" val="3836717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9F9F533D-B52E-4A2F-BF72-0ADD2D94BD75}" type="slidenum">
              <a:rPr lang="en-GB" smtClean="0"/>
              <a:pPr/>
              <a:t>23</a:t>
            </a:fld>
            <a:endParaRPr lang="en-GB" dirty="0"/>
          </a:p>
        </p:txBody>
      </p:sp>
      <p:sp>
        <p:nvSpPr>
          <p:cNvPr id="18" name="Title 17"/>
          <p:cNvSpPr>
            <a:spLocks noGrp="1"/>
          </p:cNvSpPr>
          <p:nvPr>
            <p:ph type="title" idx="4294967295"/>
          </p:nvPr>
        </p:nvSpPr>
        <p:spPr>
          <a:xfrm>
            <a:off x="361377" y="291278"/>
            <a:ext cx="7577138" cy="338138"/>
          </a:xfrm>
        </p:spPr>
        <p:txBody>
          <a:bodyPr/>
          <a:lstStyle/>
          <a:p>
            <a:r>
              <a:rPr lang="en-GB" dirty="0">
                <a:solidFill>
                  <a:srgbClr val="40488D"/>
                </a:solidFill>
              </a:rPr>
              <a:t>Supplementary Information</a:t>
            </a:r>
            <a:endParaRPr lang="en-US" dirty="0">
              <a:solidFill>
                <a:srgbClr val="40488D"/>
              </a:solidFill>
            </a:endParaRPr>
          </a:p>
        </p:txBody>
      </p:sp>
      <p:pic>
        <p:nvPicPr>
          <p:cNvPr id="12" name="Picture 11"/>
          <p:cNvPicPr>
            <a:picLocks noChangeAspect="1"/>
          </p:cNvPicPr>
          <p:nvPr/>
        </p:nvPicPr>
        <p:blipFill>
          <a:blip r:embed="rId3"/>
          <a:stretch>
            <a:fillRect/>
          </a:stretch>
        </p:blipFill>
        <p:spPr>
          <a:xfrm>
            <a:off x="8095721" y="298039"/>
            <a:ext cx="677078" cy="601847"/>
          </a:xfrm>
          <a:prstGeom prst="rect">
            <a:avLst/>
          </a:prstGeom>
        </p:spPr>
      </p:pic>
      <p:sp>
        <p:nvSpPr>
          <p:cNvPr id="13" name="Text Placeholder 18"/>
          <p:cNvSpPr txBox="1">
            <a:spLocks/>
          </p:cNvSpPr>
          <p:nvPr/>
        </p:nvSpPr>
        <p:spPr>
          <a:xfrm>
            <a:off x="272068" y="693553"/>
            <a:ext cx="7578000" cy="276999"/>
          </a:xfrm>
          <a:prstGeom prst="rect">
            <a:avLst/>
          </a:prstGeom>
        </p:spPr>
        <p:txBody>
          <a:bodyPr/>
          <a:lstStyle>
            <a:lvl1pPr marL="270000" indent="-270000" algn="l" defTabSz="914400" rtl="0" eaLnBrk="1" latinLnBrk="0" hangingPunct="1">
              <a:spcBef>
                <a:spcPts val="0"/>
              </a:spcBef>
              <a:spcAft>
                <a:spcPts val="600"/>
              </a:spcAft>
              <a:buClr>
                <a:schemeClr val="tx1"/>
              </a:buClr>
              <a:buFont typeface="Arial" pitchFamily="34" charset="0"/>
              <a:buChar char="–"/>
              <a:defRPr sz="1600" kern="1200">
                <a:solidFill>
                  <a:schemeClr val="tx1"/>
                </a:solidFill>
                <a:latin typeface="+mn-lt"/>
                <a:ea typeface="+mn-ea"/>
                <a:cs typeface="+mn-cs"/>
              </a:defRPr>
            </a:lvl1pPr>
            <a:lvl2pPr marL="538163" indent="-270000" algn="l" defTabSz="914400" rtl="0" eaLnBrk="1" latinLnBrk="0" hangingPunct="1">
              <a:spcBef>
                <a:spcPts val="0"/>
              </a:spcBef>
              <a:spcAft>
                <a:spcPts val="600"/>
              </a:spcAft>
              <a:buFont typeface="Arial" pitchFamily="34" charset="0"/>
              <a:buChar char="–"/>
              <a:defRPr sz="1400" kern="1200">
                <a:solidFill>
                  <a:schemeClr val="tx1"/>
                </a:solidFill>
                <a:latin typeface="+mn-lt"/>
                <a:ea typeface="+mn-ea"/>
                <a:cs typeface="+mn-cs"/>
              </a:defRPr>
            </a:lvl2pPr>
            <a:lvl3pPr marL="810000"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3pPr>
            <a:lvl4pPr marL="1081088"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4pPr>
            <a:lvl5pPr marL="1350000" indent="-270000" algn="l" defTabSz="914400" rtl="0" eaLnBrk="1" latinLnBrk="0" hangingPunct="1">
              <a:spcBef>
                <a:spcPts val="0"/>
              </a:spcBef>
              <a:spcAft>
                <a:spcPts val="600"/>
              </a:spcAft>
              <a:buFont typeface="Arial" pitchFamily="34" charset="0"/>
              <a:buChar char="–"/>
              <a:defRPr sz="1200" b="0" kern="1200">
                <a:solidFill>
                  <a:schemeClr val="tx1"/>
                </a:solidFill>
                <a:latin typeface="+mn-lt"/>
                <a:ea typeface="+mn-ea"/>
                <a:cs typeface="+mn-cs"/>
              </a:defRPr>
            </a:lvl5pPr>
            <a:lvl6pPr marL="1620000"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6pPr>
            <a:lvl7pPr marL="1800000"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7pPr>
            <a:lvl8pPr marL="2070000"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8pPr>
            <a:lvl9pPr marL="2340000" indent="-270000" algn="l" defTabSz="914400" rtl="0" eaLnBrk="1" latinLnBrk="0" hangingPunct="1">
              <a:spcBef>
                <a:spcPts val="0"/>
              </a:spcBef>
              <a:spcAft>
                <a:spcPts val="600"/>
              </a:spcAft>
              <a:buFont typeface="Arial" pitchFamily="34" charset="0"/>
              <a:buChar char="–"/>
              <a:defRPr sz="1200" kern="1200">
                <a:solidFill>
                  <a:schemeClr val="tx1"/>
                </a:solidFill>
                <a:latin typeface="+mn-lt"/>
                <a:ea typeface="+mn-ea"/>
                <a:cs typeface="+mn-cs"/>
              </a:defRPr>
            </a:lvl9pPr>
          </a:lstStyle>
          <a:p>
            <a:pPr marL="0" indent="0">
              <a:buNone/>
            </a:pPr>
            <a:r>
              <a:rPr lang="en-GB" dirty="0"/>
              <a:t>Glossary of Terms</a:t>
            </a:r>
          </a:p>
        </p:txBody>
      </p:sp>
      <p:cxnSp>
        <p:nvCxnSpPr>
          <p:cNvPr id="15" name="Straight Connector 14"/>
          <p:cNvCxnSpPr/>
          <p:nvPr/>
        </p:nvCxnSpPr>
        <p:spPr>
          <a:xfrm>
            <a:off x="359152" y="1076276"/>
            <a:ext cx="8423275" cy="0"/>
          </a:xfrm>
          <a:prstGeom prst="line">
            <a:avLst/>
          </a:prstGeom>
          <a:ln>
            <a:solidFill>
              <a:srgbClr val="40488D"/>
            </a:solidFill>
          </a:ln>
        </p:spPr>
        <p:style>
          <a:lnRef idx="1">
            <a:schemeClr val="accent1"/>
          </a:lnRef>
          <a:fillRef idx="0">
            <a:schemeClr val="accent1"/>
          </a:fillRef>
          <a:effectRef idx="0">
            <a:schemeClr val="accent1"/>
          </a:effectRef>
          <a:fontRef idx="minor">
            <a:schemeClr val="tx1"/>
          </a:fontRef>
        </p:style>
      </p:cxnSp>
      <p:sp>
        <p:nvSpPr>
          <p:cNvPr id="9" name="Content Placeholder 1"/>
          <p:cNvSpPr txBox="1">
            <a:spLocks/>
          </p:cNvSpPr>
          <p:nvPr/>
        </p:nvSpPr>
        <p:spPr>
          <a:xfrm>
            <a:off x="359152" y="1192388"/>
            <a:ext cx="8423275" cy="3076400"/>
          </a:xfrm>
          <a:prstGeom prst="rect">
            <a:avLst/>
          </a:prstGeom>
        </p:spPr>
        <p:txBody>
          <a:bodyPr vert="horz" lIns="72000" tIns="0" rIns="0" bIns="0" rtlCol="0" anchor="t"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just">
              <a:spcAft>
                <a:spcPts val="600"/>
              </a:spcAft>
              <a:buClr>
                <a:srgbClr val="40488D"/>
              </a:buClr>
              <a:buFont typeface="Arial" panose="020B0604020202020204" pitchFamily="34" charset="0"/>
              <a:buChar char="−"/>
            </a:pPr>
            <a:r>
              <a:rPr lang="en-GB" sz="1600" b="1" dirty="0"/>
              <a:t>Requisition: </a:t>
            </a:r>
            <a:r>
              <a:rPr lang="en-GB" sz="1600" dirty="0"/>
              <a:t>a formal request to a company from one or more of its members or indirect investors to put a resolution to an AGM. </a:t>
            </a:r>
          </a:p>
          <a:p>
            <a:pPr marL="285750" indent="-285750" algn="just">
              <a:spcAft>
                <a:spcPts val="600"/>
              </a:spcAft>
              <a:buClr>
                <a:srgbClr val="40488D"/>
              </a:buClr>
              <a:buFont typeface="Arial" panose="020B0604020202020204" pitchFamily="34" charset="0"/>
              <a:buChar char="−"/>
            </a:pPr>
            <a:r>
              <a:rPr lang="en-GB" sz="1600" b="1" dirty="0"/>
              <a:t>Resolution: </a:t>
            </a:r>
            <a:r>
              <a:rPr lang="en-GB" sz="1600" dirty="0"/>
              <a:t>a proposal for members of a company to consider and decide upon. </a:t>
            </a:r>
          </a:p>
          <a:p>
            <a:pPr marL="285750" indent="-285750" algn="just">
              <a:spcAft>
                <a:spcPts val="600"/>
              </a:spcAft>
              <a:buClr>
                <a:srgbClr val="40488D"/>
              </a:buClr>
              <a:buFont typeface="Arial" panose="020B0604020202020204" pitchFamily="34" charset="0"/>
              <a:buChar char="−"/>
            </a:pPr>
            <a:r>
              <a:rPr lang="en-GB" sz="1600" b="1" dirty="0"/>
              <a:t>ADR: </a:t>
            </a:r>
            <a:r>
              <a:rPr lang="en-GB" sz="1600" dirty="0"/>
              <a:t>an American Depositary Receipt representing two GSK Ordinary shares also referred to as an American Depositary Share. </a:t>
            </a:r>
          </a:p>
          <a:p>
            <a:pPr marL="285750" indent="-285750" algn="just">
              <a:spcAft>
                <a:spcPts val="600"/>
              </a:spcAft>
              <a:buClr>
                <a:srgbClr val="40488D"/>
              </a:buClr>
              <a:buFont typeface="Arial" panose="020B0604020202020204" pitchFamily="34" charset="0"/>
              <a:buChar char="−"/>
            </a:pPr>
            <a:r>
              <a:rPr lang="en-GB" sz="1600" b="1" dirty="0"/>
              <a:t>BNYM: </a:t>
            </a:r>
            <a:r>
              <a:rPr lang="en-GB" sz="1600" dirty="0"/>
              <a:t>BNY Mellon Depositary Receipts, GSK’s depositary bank which holds ADRs on behalf of investors. </a:t>
            </a:r>
          </a:p>
          <a:p>
            <a:pPr marL="285750" indent="-285750" algn="just">
              <a:spcAft>
                <a:spcPts val="600"/>
              </a:spcAft>
              <a:buClr>
                <a:srgbClr val="40488D"/>
              </a:buClr>
              <a:buFont typeface="Arial" panose="020B0604020202020204" pitchFamily="34" charset="0"/>
              <a:buChar char="−"/>
            </a:pPr>
            <a:r>
              <a:rPr lang="en-GB" sz="1600" b="1" dirty="0"/>
              <a:t>Member: </a:t>
            </a:r>
            <a:r>
              <a:rPr lang="en-GB" sz="1600" dirty="0"/>
              <a:t>a shareholder whose name appears on the Register of Members, maintained by GSK’s Registrar, Equiniti. </a:t>
            </a:r>
          </a:p>
          <a:p>
            <a:pPr marL="285750" indent="-285750" algn="just">
              <a:spcAft>
                <a:spcPts val="600"/>
              </a:spcAft>
              <a:buClr>
                <a:srgbClr val="40488D"/>
              </a:buClr>
              <a:buFont typeface="Arial" panose="020B0604020202020204" pitchFamily="34" charset="0"/>
              <a:buChar char="−"/>
            </a:pPr>
            <a:r>
              <a:rPr lang="en-GB" sz="1600" b="1" dirty="0"/>
              <a:t>Indirect investor: </a:t>
            </a:r>
            <a:r>
              <a:rPr lang="en-GB" sz="1600" dirty="0"/>
              <a:t>a person on whose behalf a member holds GSK Ordinary Shares. </a:t>
            </a:r>
          </a:p>
          <a:p>
            <a:endParaRPr lang="en-GB" sz="1600" dirty="0"/>
          </a:p>
        </p:txBody>
      </p:sp>
    </p:spTree>
    <p:extLst>
      <p:ext uri="{BB962C8B-B14F-4D97-AF65-F5344CB8AC3E}">
        <p14:creationId xmlns:p14="http://schemas.microsoft.com/office/powerpoint/2010/main" val="3198914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2"/>
          </p:nvPr>
        </p:nvSpPr>
        <p:spPr/>
        <p:txBody>
          <a:bodyPr/>
          <a:lstStyle/>
          <a:p>
            <a:pPr>
              <a:buClr>
                <a:schemeClr val="bg2"/>
              </a:buClr>
            </a:pPr>
            <a:r>
              <a:rPr lang="en-GB" dirty="0"/>
              <a:t>The procedure for requisitioning a resolution is governed by English common law and statute</a:t>
            </a:r>
          </a:p>
          <a:p>
            <a:pPr>
              <a:buClr>
                <a:schemeClr val="bg2"/>
              </a:buClr>
            </a:pPr>
            <a:r>
              <a:rPr lang="en-GB" dirty="0"/>
              <a:t>This specifies that, unless a requisition is validly received before the end of the financial year preceding the meeting, a company’s costs in complying with a requisition are to be met by requisitionists</a:t>
            </a:r>
          </a:p>
          <a:p>
            <a:pPr>
              <a:buClr>
                <a:schemeClr val="bg2"/>
              </a:buClr>
            </a:pPr>
            <a:r>
              <a:rPr lang="en-GB" dirty="0"/>
              <a:t>The funds to cover such costs must be deposited with the company before a requisition can be actioned</a:t>
            </a:r>
          </a:p>
          <a:p>
            <a:pPr>
              <a:buClr>
                <a:schemeClr val="bg2"/>
              </a:buClr>
            </a:pPr>
            <a:r>
              <a:rPr lang="en-GB" dirty="0"/>
              <a:t>GSK has estimated that the cost of complying with a requisition may be as high as £200,000. </a:t>
            </a:r>
          </a:p>
          <a:p>
            <a:endParaRPr lang="en-GB" dirty="0"/>
          </a:p>
        </p:txBody>
      </p:sp>
      <p:sp>
        <p:nvSpPr>
          <p:cNvPr id="19" name="Text Placeholder 18"/>
          <p:cNvSpPr>
            <a:spLocks noGrp="1"/>
          </p:cNvSpPr>
          <p:nvPr>
            <p:ph type="body" sz="quarter" idx="14"/>
          </p:nvPr>
        </p:nvSpPr>
        <p:spPr/>
        <p:txBody>
          <a:bodyPr/>
          <a:lstStyle/>
          <a:p>
            <a:r>
              <a:rPr lang="en-GB" dirty="0"/>
              <a:t>Introduction</a:t>
            </a:r>
          </a:p>
        </p:txBody>
      </p:sp>
      <p:sp>
        <p:nvSpPr>
          <p:cNvPr id="18" name="Title 17"/>
          <p:cNvSpPr>
            <a:spLocks noGrp="1"/>
          </p:cNvSpPr>
          <p:nvPr>
            <p:ph type="title"/>
          </p:nvPr>
        </p:nvSpPr>
        <p:spPr>
          <a:xfrm>
            <a:off x="359152" y="288639"/>
            <a:ext cx="7577139" cy="338554"/>
          </a:xfrm>
        </p:spPr>
        <p:txBody>
          <a:bodyPr/>
          <a:lstStyle/>
          <a:p>
            <a:r>
              <a:rPr lang="en-GB" dirty="0"/>
              <a:t>Requisitioning a resolution</a:t>
            </a:r>
            <a:endParaRPr lang="en-US" dirty="0"/>
          </a:p>
        </p:txBody>
      </p:sp>
      <p:sp>
        <p:nvSpPr>
          <p:cNvPr id="8" name="Slide Number Placeholder 7"/>
          <p:cNvSpPr>
            <a:spLocks noGrp="1"/>
          </p:cNvSpPr>
          <p:nvPr>
            <p:ph type="sldNum" sz="quarter" idx="21"/>
          </p:nvPr>
        </p:nvSpPr>
        <p:spPr/>
        <p:txBody>
          <a:bodyPr/>
          <a:lstStyle/>
          <a:p>
            <a:fld id="{9F9F533D-B52E-4A2F-BF72-0ADD2D94BD75}" type="slidenum">
              <a:rPr lang="en-GB" smtClean="0"/>
              <a:pPr/>
              <a:t>3</a:t>
            </a:fld>
            <a:endParaRPr lang="en-GB" dirty="0"/>
          </a:p>
        </p:txBody>
      </p:sp>
    </p:spTree>
    <p:extLst>
      <p:ext uri="{BB962C8B-B14F-4D97-AF65-F5344CB8AC3E}">
        <p14:creationId xmlns:p14="http://schemas.microsoft.com/office/powerpoint/2010/main" val="182581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2"/>
          </p:nvPr>
        </p:nvSpPr>
        <p:spPr/>
        <p:txBody>
          <a:bodyPr/>
          <a:lstStyle/>
          <a:p>
            <a:pPr>
              <a:buClr>
                <a:schemeClr val="bg2"/>
              </a:buClr>
            </a:pPr>
            <a:r>
              <a:rPr lang="en-GB" dirty="0"/>
              <a:t>At GSK’s AGM in May 2005 the Articles of Association were amended to remove the requirement for requisitionists to pay a deposit by authorising GSK to meet its own costs in complying with a valid requisition, provided that the requisition is received by 31 January each year </a:t>
            </a:r>
          </a:p>
          <a:p>
            <a:pPr>
              <a:buClr>
                <a:schemeClr val="bg2"/>
              </a:buClr>
            </a:pPr>
            <a:r>
              <a:rPr lang="en-GB" dirty="0"/>
              <a:t>Requisitionists who lodge a requisition after 31 January, but before the UK legal deadline of 6 weeks prior to the AGM, would, however, be required to pay a deposit and to meet GSK’s costs of complying with the requisition</a:t>
            </a:r>
          </a:p>
          <a:p>
            <a:pPr>
              <a:buClr>
                <a:schemeClr val="bg2"/>
              </a:buClr>
            </a:pPr>
            <a:r>
              <a:rPr lang="en-GB" dirty="0"/>
              <a:t>Requisitionists would, however, be free to include a supplementary resolution to request that GSK pays its own costs in complying with the requisition</a:t>
            </a:r>
          </a:p>
          <a:p>
            <a:pPr>
              <a:buClr>
                <a:schemeClr val="bg2"/>
              </a:buClr>
            </a:pPr>
            <a:r>
              <a:rPr lang="en-GB" dirty="0"/>
              <a:t>Shareholders wishing to requisition a resolution may find the following information helpful, but should in any event seek their own independent legal advice. A glossary of terms is set out at the end of this booklet. </a:t>
            </a:r>
          </a:p>
          <a:p>
            <a:pPr>
              <a:buClr>
                <a:schemeClr val="bg2"/>
              </a:buClr>
            </a:pPr>
            <a:endParaRPr lang="en-GB" dirty="0"/>
          </a:p>
          <a:p>
            <a:endParaRPr lang="en-GB" dirty="0"/>
          </a:p>
        </p:txBody>
      </p:sp>
      <p:sp>
        <p:nvSpPr>
          <p:cNvPr id="19" name="Text Placeholder 18"/>
          <p:cNvSpPr>
            <a:spLocks noGrp="1"/>
          </p:cNvSpPr>
          <p:nvPr>
            <p:ph type="body" sz="quarter" idx="14"/>
          </p:nvPr>
        </p:nvSpPr>
        <p:spPr/>
        <p:txBody>
          <a:bodyPr/>
          <a:lstStyle/>
          <a:p>
            <a:r>
              <a:rPr lang="en-GB" dirty="0"/>
              <a:t>Introduction (cont.)</a:t>
            </a:r>
          </a:p>
        </p:txBody>
      </p:sp>
      <p:sp>
        <p:nvSpPr>
          <p:cNvPr id="18" name="Title 17"/>
          <p:cNvSpPr>
            <a:spLocks noGrp="1"/>
          </p:cNvSpPr>
          <p:nvPr>
            <p:ph type="title"/>
          </p:nvPr>
        </p:nvSpPr>
        <p:spPr>
          <a:xfrm>
            <a:off x="359152" y="288639"/>
            <a:ext cx="7577139" cy="338554"/>
          </a:xfrm>
        </p:spPr>
        <p:txBody>
          <a:bodyPr/>
          <a:lstStyle/>
          <a:p>
            <a:r>
              <a:rPr lang="en-GB" dirty="0"/>
              <a:t>Requisitioning a resolution</a:t>
            </a:r>
            <a:endParaRPr lang="en-US" dirty="0"/>
          </a:p>
        </p:txBody>
      </p:sp>
      <p:sp>
        <p:nvSpPr>
          <p:cNvPr id="8" name="Slide Number Placeholder 7"/>
          <p:cNvSpPr>
            <a:spLocks noGrp="1"/>
          </p:cNvSpPr>
          <p:nvPr>
            <p:ph type="sldNum" sz="quarter" idx="21"/>
          </p:nvPr>
        </p:nvSpPr>
        <p:spPr/>
        <p:txBody>
          <a:bodyPr/>
          <a:lstStyle/>
          <a:p>
            <a:fld id="{9F9F533D-B52E-4A2F-BF72-0ADD2D94BD75}" type="slidenum">
              <a:rPr lang="en-GB" smtClean="0"/>
              <a:pPr/>
              <a:t>4</a:t>
            </a:fld>
            <a:endParaRPr lang="en-GB" dirty="0"/>
          </a:p>
        </p:txBody>
      </p:sp>
    </p:spTree>
    <p:extLst>
      <p:ext uri="{BB962C8B-B14F-4D97-AF65-F5344CB8AC3E}">
        <p14:creationId xmlns:p14="http://schemas.microsoft.com/office/powerpoint/2010/main" val="478388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pPr marL="0" indent="0">
              <a:buNone/>
            </a:pPr>
            <a:r>
              <a:rPr lang="en-GB" sz="1300" b="1" dirty="0">
                <a:solidFill>
                  <a:schemeClr val="bg2"/>
                </a:solidFill>
              </a:rPr>
              <a:t>Requisitioning a resolution</a:t>
            </a:r>
          </a:p>
          <a:p>
            <a:pPr marL="0" indent="0">
              <a:buNone/>
            </a:pPr>
            <a:r>
              <a:rPr lang="en-GB" sz="1300" b="1" dirty="0"/>
              <a:t>	</a:t>
            </a:r>
            <a:r>
              <a:rPr lang="en-GB" sz="1300" dirty="0"/>
              <a:t>Requirements				6</a:t>
            </a:r>
          </a:p>
          <a:p>
            <a:pPr marL="0" indent="0">
              <a:buNone/>
            </a:pPr>
            <a:r>
              <a:rPr lang="en-GB" sz="1300" dirty="0"/>
              <a:t>	Eligibility					8</a:t>
            </a:r>
          </a:p>
          <a:p>
            <a:pPr marL="0" indent="0">
              <a:buNone/>
            </a:pPr>
            <a:r>
              <a:rPr lang="en-GB" sz="1300" dirty="0"/>
              <a:t>	Procedure					10</a:t>
            </a:r>
          </a:p>
          <a:p>
            <a:pPr marL="0" indent="0">
              <a:buNone/>
            </a:pPr>
            <a:r>
              <a:rPr lang="en-GB" sz="1300" dirty="0"/>
              <a:t>	Drafting and Submission				13</a:t>
            </a:r>
          </a:p>
          <a:p>
            <a:pPr marL="0" indent="0">
              <a:buNone/>
            </a:pPr>
            <a:r>
              <a:rPr lang="en-GB" sz="1300" dirty="0"/>
              <a:t>	Supporting Statements				15</a:t>
            </a:r>
          </a:p>
          <a:p>
            <a:pPr marL="0" indent="0">
              <a:buNone/>
            </a:pPr>
            <a:r>
              <a:rPr lang="en-GB" sz="1300" dirty="0"/>
              <a:t>	Costs					18</a:t>
            </a:r>
          </a:p>
          <a:p>
            <a:pPr marL="0" indent="0">
              <a:buNone/>
            </a:pPr>
            <a:endParaRPr lang="en-GB" sz="1300" b="1" dirty="0"/>
          </a:p>
          <a:p>
            <a:pPr marL="0" indent="0">
              <a:buNone/>
            </a:pPr>
            <a:r>
              <a:rPr lang="en-GB" sz="1300" b="1" dirty="0">
                <a:solidFill>
                  <a:srgbClr val="40488D"/>
                </a:solidFill>
              </a:rPr>
              <a:t>Supplementary Information</a:t>
            </a:r>
          </a:p>
          <a:p>
            <a:pPr marL="0" indent="0">
              <a:buNone/>
            </a:pPr>
            <a:r>
              <a:rPr lang="en-GB" sz="1300" b="1" dirty="0"/>
              <a:t>	</a:t>
            </a:r>
            <a:r>
              <a:rPr lang="en-GB" sz="1300" dirty="0"/>
              <a:t>Key dates for GSK’s 2019 AGM			21</a:t>
            </a:r>
          </a:p>
          <a:p>
            <a:pPr marL="0" indent="0">
              <a:buNone/>
            </a:pPr>
            <a:r>
              <a:rPr lang="en-GB" sz="1300" dirty="0"/>
              <a:t>	Contacts					22</a:t>
            </a:r>
          </a:p>
          <a:p>
            <a:pPr marL="0" indent="0">
              <a:buNone/>
            </a:pPr>
            <a:r>
              <a:rPr lang="en-GB" sz="1300" dirty="0"/>
              <a:t>	Glossary of Terms				23</a:t>
            </a:r>
          </a:p>
        </p:txBody>
      </p:sp>
      <p:sp>
        <p:nvSpPr>
          <p:cNvPr id="5" name="Title 4"/>
          <p:cNvSpPr>
            <a:spLocks noGrp="1"/>
          </p:cNvSpPr>
          <p:nvPr>
            <p:ph type="title"/>
          </p:nvPr>
        </p:nvSpPr>
        <p:spPr/>
        <p:txBody>
          <a:bodyPr/>
          <a:lstStyle/>
          <a:p>
            <a:r>
              <a:rPr lang="en-GB" dirty="0"/>
              <a:t>Index</a:t>
            </a:r>
          </a:p>
        </p:txBody>
      </p:sp>
      <p:sp>
        <p:nvSpPr>
          <p:cNvPr id="8" name="Slide Number Placeholder 7"/>
          <p:cNvSpPr>
            <a:spLocks noGrp="1"/>
          </p:cNvSpPr>
          <p:nvPr>
            <p:ph type="sldNum" sz="quarter" idx="21"/>
          </p:nvPr>
        </p:nvSpPr>
        <p:spPr/>
        <p:txBody>
          <a:bodyPr/>
          <a:lstStyle/>
          <a:p>
            <a:fld id="{9F9F533D-B52E-4A2F-BF72-0ADD2D94BD75}" type="slidenum">
              <a:rPr lang="en-GB" smtClean="0"/>
              <a:pPr/>
              <a:t>5</a:t>
            </a:fld>
            <a:endParaRPr lang="en-GB"/>
          </a:p>
        </p:txBody>
      </p:sp>
    </p:spTree>
    <p:extLst>
      <p:ext uri="{BB962C8B-B14F-4D97-AF65-F5344CB8AC3E}">
        <p14:creationId xmlns:p14="http://schemas.microsoft.com/office/powerpoint/2010/main" val="308679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2"/>
          </p:nvPr>
        </p:nvSpPr>
        <p:spPr/>
        <p:txBody>
          <a:bodyPr/>
          <a:lstStyle/>
          <a:p>
            <a:pPr>
              <a:buClr>
                <a:schemeClr val="bg2"/>
              </a:buClr>
            </a:pPr>
            <a:r>
              <a:rPr lang="en-GB" dirty="0"/>
              <a:t>To ensure there is no question of a member or indirect investor with a small shareholding requisitioning a resolution without sufficient support from other members or indirect investors, UK law sets out minimum shareholding requirements before a requisition can be made </a:t>
            </a:r>
          </a:p>
          <a:p>
            <a:pPr>
              <a:buClr>
                <a:schemeClr val="bg2"/>
              </a:buClr>
            </a:pPr>
            <a:r>
              <a:rPr lang="en-GB" dirty="0"/>
              <a:t>For a requisition involving only shareholders whose shares are registered directly in their own name (members), a requisition must be supported by the following in order to be valid, either: </a:t>
            </a:r>
          </a:p>
          <a:p>
            <a:pPr lvl="1">
              <a:buClr>
                <a:schemeClr val="bg2"/>
              </a:buClr>
            </a:pPr>
            <a:r>
              <a:rPr lang="en-GB" dirty="0"/>
              <a:t>not less than 100 members holding shares on which there has been paid up an average sum per member of not less than £100; or </a:t>
            </a:r>
          </a:p>
          <a:p>
            <a:pPr lvl="1">
              <a:buClr>
                <a:schemeClr val="bg2"/>
              </a:buClr>
            </a:pPr>
            <a:r>
              <a:rPr lang="en-GB" dirty="0"/>
              <a:t>members representing not less than 5% of the total voting rights of all the members.</a:t>
            </a:r>
          </a:p>
          <a:p>
            <a:pPr marL="0" indent="0">
              <a:buClr>
                <a:schemeClr val="bg2"/>
              </a:buClr>
              <a:buNone/>
            </a:pPr>
            <a:endParaRPr lang="en-GB" dirty="0"/>
          </a:p>
          <a:p>
            <a:endParaRPr lang="en-GB" dirty="0"/>
          </a:p>
        </p:txBody>
      </p:sp>
      <p:sp>
        <p:nvSpPr>
          <p:cNvPr id="19" name="Text Placeholder 18"/>
          <p:cNvSpPr>
            <a:spLocks noGrp="1"/>
          </p:cNvSpPr>
          <p:nvPr>
            <p:ph type="body" sz="quarter" idx="14"/>
          </p:nvPr>
        </p:nvSpPr>
        <p:spPr/>
        <p:txBody>
          <a:bodyPr/>
          <a:lstStyle/>
          <a:p>
            <a:r>
              <a:rPr lang="en-GB" dirty="0"/>
              <a:t>Requirements: members</a:t>
            </a:r>
          </a:p>
        </p:txBody>
      </p:sp>
      <p:sp>
        <p:nvSpPr>
          <p:cNvPr id="18" name="Title 17"/>
          <p:cNvSpPr>
            <a:spLocks noGrp="1"/>
          </p:cNvSpPr>
          <p:nvPr>
            <p:ph type="title"/>
          </p:nvPr>
        </p:nvSpPr>
        <p:spPr>
          <a:xfrm>
            <a:off x="359152" y="288639"/>
            <a:ext cx="7577139" cy="338554"/>
          </a:xfrm>
        </p:spPr>
        <p:txBody>
          <a:bodyPr/>
          <a:lstStyle/>
          <a:p>
            <a:r>
              <a:rPr lang="en-GB" dirty="0"/>
              <a:t>Requisitioning a resolution</a:t>
            </a:r>
            <a:endParaRPr lang="en-US" dirty="0"/>
          </a:p>
        </p:txBody>
      </p:sp>
      <p:sp>
        <p:nvSpPr>
          <p:cNvPr id="8" name="Slide Number Placeholder 7"/>
          <p:cNvSpPr>
            <a:spLocks noGrp="1"/>
          </p:cNvSpPr>
          <p:nvPr>
            <p:ph type="sldNum" sz="quarter" idx="21"/>
          </p:nvPr>
        </p:nvSpPr>
        <p:spPr/>
        <p:txBody>
          <a:bodyPr/>
          <a:lstStyle/>
          <a:p>
            <a:fld id="{9F9F533D-B52E-4A2F-BF72-0ADD2D94BD75}" type="slidenum">
              <a:rPr lang="en-GB" smtClean="0"/>
              <a:pPr/>
              <a:t>6</a:t>
            </a:fld>
            <a:endParaRPr lang="en-GB" dirty="0"/>
          </a:p>
        </p:txBody>
      </p:sp>
    </p:spTree>
    <p:extLst>
      <p:ext uri="{BB962C8B-B14F-4D97-AF65-F5344CB8AC3E}">
        <p14:creationId xmlns:p14="http://schemas.microsoft.com/office/powerpoint/2010/main" val="1866252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2"/>
          </p:nvPr>
        </p:nvSpPr>
        <p:spPr/>
        <p:txBody>
          <a:bodyPr/>
          <a:lstStyle/>
          <a:p>
            <a:pPr>
              <a:buClr>
                <a:schemeClr val="bg2"/>
              </a:buClr>
            </a:pPr>
            <a:r>
              <a:rPr lang="en-GB" dirty="0"/>
              <a:t>For indirect investors whose shares are held via a nominee or for GSK American Depository Receipts (ADR) holders, a requisition must be supported by the following in order to be valid: </a:t>
            </a:r>
          </a:p>
          <a:p>
            <a:pPr lvl="1">
              <a:buClr>
                <a:schemeClr val="bg2"/>
              </a:buClr>
            </a:pPr>
            <a:r>
              <a:rPr lang="en-GB" dirty="0"/>
              <a:t>not less than 100 persons holding shares directly or indirectly on which there has been paid up an average sum per person of not less than £100. </a:t>
            </a:r>
          </a:p>
          <a:p>
            <a:pPr marL="0" indent="0">
              <a:buClr>
                <a:schemeClr val="bg2"/>
              </a:buClr>
              <a:buNone/>
            </a:pPr>
            <a:endParaRPr lang="en-GB" dirty="0"/>
          </a:p>
          <a:p>
            <a:endParaRPr lang="en-GB" dirty="0"/>
          </a:p>
        </p:txBody>
      </p:sp>
      <p:sp>
        <p:nvSpPr>
          <p:cNvPr id="19" name="Text Placeholder 18"/>
          <p:cNvSpPr>
            <a:spLocks noGrp="1"/>
          </p:cNvSpPr>
          <p:nvPr>
            <p:ph type="body" sz="quarter" idx="14"/>
          </p:nvPr>
        </p:nvSpPr>
        <p:spPr/>
        <p:txBody>
          <a:bodyPr/>
          <a:lstStyle/>
          <a:p>
            <a:r>
              <a:rPr lang="en-GB" dirty="0"/>
              <a:t>Requirements: indirect investors</a:t>
            </a:r>
          </a:p>
        </p:txBody>
      </p:sp>
      <p:sp>
        <p:nvSpPr>
          <p:cNvPr id="18" name="Title 17"/>
          <p:cNvSpPr>
            <a:spLocks noGrp="1"/>
          </p:cNvSpPr>
          <p:nvPr>
            <p:ph type="title"/>
          </p:nvPr>
        </p:nvSpPr>
        <p:spPr>
          <a:xfrm>
            <a:off x="359152" y="288639"/>
            <a:ext cx="7577139" cy="338554"/>
          </a:xfrm>
        </p:spPr>
        <p:txBody>
          <a:bodyPr/>
          <a:lstStyle/>
          <a:p>
            <a:r>
              <a:rPr lang="en-GB" dirty="0"/>
              <a:t>Requisitioning a resolution</a:t>
            </a:r>
            <a:endParaRPr lang="en-US" dirty="0"/>
          </a:p>
        </p:txBody>
      </p:sp>
      <p:sp>
        <p:nvSpPr>
          <p:cNvPr id="8" name="Slide Number Placeholder 7"/>
          <p:cNvSpPr>
            <a:spLocks noGrp="1"/>
          </p:cNvSpPr>
          <p:nvPr>
            <p:ph type="sldNum" sz="quarter" idx="21"/>
          </p:nvPr>
        </p:nvSpPr>
        <p:spPr/>
        <p:txBody>
          <a:bodyPr/>
          <a:lstStyle/>
          <a:p>
            <a:fld id="{9F9F533D-B52E-4A2F-BF72-0ADD2D94BD75}" type="slidenum">
              <a:rPr lang="en-GB" smtClean="0"/>
              <a:pPr/>
              <a:t>7</a:t>
            </a:fld>
            <a:endParaRPr lang="en-GB" dirty="0"/>
          </a:p>
        </p:txBody>
      </p:sp>
    </p:spTree>
    <p:extLst>
      <p:ext uri="{BB962C8B-B14F-4D97-AF65-F5344CB8AC3E}">
        <p14:creationId xmlns:p14="http://schemas.microsoft.com/office/powerpoint/2010/main" val="77205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2"/>
          </p:nvPr>
        </p:nvSpPr>
        <p:spPr/>
        <p:txBody>
          <a:bodyPr/>
          <a:lstStyle/>
          <a:p>
            <a:pPr>
              <a:buClr>
                <a:schemeClr val="bg2"/>
              </a:buClr>
            </a:pPr>
            <a:r>
              <a:rPr lang="en-GB" dirty="0"/>
              <a:t>Are you part of a group of 100 or more persons holding £10,000 in nominal value of GSK Ordinary Shares i.e. 40,000 GSK Ordinary Shares? If the answer is ‘Yes’ then you should be eligible to requisition a resolution, although certain procedural formalities may be required </a:t>
            </a:r>
          </a:p>
          <a:p>
            <a:pPr>
              <a:buClr>
                <a:schemeClr val="bg2"/>
              </a:buClr>
            </a:pPr>
            <a:r>
              <a:rPr lang="en-GB" dirty="0"/>
              <a:t>If the answer to the above question is ‘No’ then you and the persons with whom you intend to lodge the requisition might still be eligible to requisition a resolution, if together you hold at least 5% of the total shareholder voting rights in GSK Ordinary Shares i.e. </a:t>
            </a:r>
            <a:r>
              <a:rPr lang="en-GB"/>
              <a:t>approximately 248 </a:t>
            </a:r>
            <a:r>
              <a:rPr lang="en-GB" dirty="0"/>
              <a:t>million GSK Ordinary Shares </a:t>
            </a:r>
          </a:p>
          <a:p>
            <a:pPr>
              <a:buClr>
                <a:schemeClr val="bg2"/>
              </a:buClr>
            </a:pPr>
            <a:r>
              <a:rPr lang="en-GB" dirty="0"/>
              <a:t>If you fulfil neither of the above criteria then you are NOT eligible to requisition a resolution. </a:t>
            </a:r>
          </a:p>
          <a:p>
            <a:pPr marL="0" indent="0">
              <a:buClr>
                <a:schemeClr val="bg2"/>
              </a:buClr>
              <a:buNone/>
            </a:pPr>
            <a:r>
              <a:rPr lang="en-GB" sz="1200" b="1" dirty="0"/>
              <a:t>PLEASE NOTE: if your GSK shares are not registered in your own name or you hold GSK ADRs then you should refer to page 9 which explains how you should proceed.</a:t>
            </a:r>
            <a:r>
              <a:rPr lang="en-GB" sz="1200" dirty="0"/>
              <a:t> </a:t>
            </a:r>
          </a:p>
          <a:p>
            <a:pPr marL="0" indent="0">
              <a:buClr>
                <a:schemeClr val="bg2"/>
              </a:buClr>
              <a:buNone/>
            </a:pPr>
            <a:endParaRPr lang="en-GB" dirty="0"/>
          </a:p>
          <a:p>
            <a:endParaRPr lang="en-GB" dirty="0"/>
          </a:p>
        </p:txBody>
      </p:sp>
      <p:sp>
        <p:nvSpPr>
          <p:cNvPr id="19" name="Text Placeholder 18"/>
          <p:cNvSpPr>
            <a:spLocks noGrp="1"/>
          </p:cNvSpPr>
          <p:nvPr>
            <p:ph type="body" sz="quarter" idx="14"/>
          </p:nvPr>
        </p:nvSpPr>
        <p:spPr/>
        <p:txBody>
          <a:bodyPr/>
          <a:lstStyle/>
          <a:p>
            <a:r>
              <a:rPr lang="en-GB" dirty="0"/>
              <a:t>Eligibility: members</a:t>
            </a:r>
          </a:p>
        </p:txBody>
      </p:sp>
      <p:sp>
        <p:nvSpPr>
          <p:cNvPr id="18" name="Title 17"/>
          <p:cNvSpPr>
            <a:spLocks noGrp="1"/>
          </p:cNvSpPr>
          <p:nvPr>
            <p:ph type="title"/>
          </p:nvPr>
        </p:nvSpPr>
        <p:spPr>
          <a:xfrm>
            <a:off x="359152" y="288639"/>
            <a:ext cx="7577139" cy="338554"/>
          </a:xfrm>
        </p:spPr>
        <p:txBody>
          <a:bodyPr/>
          <a:lstStyle/>
          <a:p>
            <a:r>
              <a:rPr lang="en-GB" dirty="0"/>
              <a:t>Requisitioning a resolution</a:t>
            </a:r>
            <a:endParaRPr lang="en-US" dirty="0"/>
          </a:p>
        </p:txBody>
      </p:sp>
      <p:sp>
        <p:nvSpPr>
          <p:cNvPr id="8" name="Slide Number Placeholder 7"/>
          <p:cNvSpPr>
            <a:spLocks noGrp="1"/>
          </p:cNvSpPr>
          <p:nvPr>
            <p:ph type="sldNum" sz="quarter" idx="21"/>
          </p:nvPr>
        </p:nvSpPr>
        <p:spPr/>
        <p:txBody>
          <a:bodyPr/>
          <a:lstStyle/>
          <a:p>
            <a:fld id="{9F9F533D-B52E-4A2F-BF72-0ADD2D94BD75}" type="slidenum">
              <a:rPr lang="en-GB" smtClean="0"/>
              <a:pPr/>
              <a:t>8</a:t>
            </a:fld>
            <a:endParaRPr lang="en-GB" dirty="0"/>
          </a:p>
        </p:txBody>
      </p:sp>
    </p:spTree>
    <p:extLst>
      <p:ext uri="{BB962C8B-B14F-4D97-AF65-F5344CB8AC3E}">
        <p14:creationId xmlns:p14="http://schemas.microsoft.com/office/powerpoint/2010/main" val="4228929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2"/>
          </p:nvPr>
        </p:nvSpPr>
        <p:spPr/>
        <p:txBody>
          <a:bodyPr/>
          <a:lstStyle/>
          <a:p>
            <a:pPr>
              <a:buClr>
                <a:schemeClr val="bg2"/>
              </a:buClr>
            </a:pPr>
            <a:r>
              <a:rPr lang="en-GB" dirty="0"/>
              <a:t>Are you part of a group of 100 or more persons holding £10,000 in nominal value of GSK Ordinary Shares i.e. 40,000 GSK Ordinary Shares or the equivalent thereof in ADRs? </a:t>
            </a:r>
          </a:p>
          <a:p>
            <a:pPr>
              <a:buClr>
                <a:schemeClr val="bg2"/>
              </a:buClr>
            </a:pPr>
            <a:r>
              <a:rPr lang="en-GB" dirty="0"/>
              <a:t>If the answer is ‘Yes’ then you should be eligible to requisition a resolution, although certain procedural formalities may be required. If the answer is ‘No’ then you are NOT eligible to requisition a resolution. </a:t>
            </a:r>
          </a:p>
          <a:p>
            <a:pPr marL="0" indent="0">
              <a:buClr>
                <a:schemeClr val="bg2"/>
              </a:buClr>
              <a:buNone/>
            </a:pPr>
            <a:endParaRPr lang="en-GB" sz="1400" b="1" dirty="0"/>
          </a:p>
          <a:p>
            <a:pPr marL="0" indent="0">
              <a:buClr>
                <a:schemeClr val="bg2"/>
              </a:buClr>
              <a:buNone/>
            </a:pPr>
            <a:r>
              <a:rPr lang="en-GB" sz="1200" b="1" dirty="0"/>
              <a:t>PLEASE NOTE: if you hold GSK ADRs then you should refer to pages 10 &amp; 11 which explains how you should proceed. If your GSK shares are not registered in your own name then you should refer to page 12.</a:t>
            </a:r>
          </a:p>
          <a:p>
            <a:pPr marL="0" indent="0">
              <a:buClr>
                <a:schemeClr val="bg2"/>
              </a:buClr>
              <a:buNone/>
            </a:pPr>
            <a:endParaRPr lang="en-GB" dirty="0"/>
          </a:p>
          <a:p>
            <a:endParaRPr lang="en-GB" dirty="0"/>
          </a:p>
        </p:txBody>
      </p:sp>
      <p:sp>
        <p:nvSpPr>
          <p:cNvPr id="19" name="Text Placeholder 18"/>
          <p:cNvSpPr>
            <a:spLocks noGrp="1"/>
          </p:cNvSpPr>
          <p:nvPr>
            <p:ph type="body" sz="quarter" idx="14"/>
          </p:nvPr>
        </p:nvSpPr>
        <p:spPr/>
        <p:txBody>
          <a:bodyPr/>
          <a:lstStyle/>
          <a:p>
            <a:r>
              <a:rPr lang="en-GB" dirty="0"/>
              <a:t>Eligibility: indirect investors</a:t>
            </a:r>
          </a:p>
        </p:txBody>
      </p:sp>
      <p:sp>
        <p:nvSpPr>
          <p:cNvPr id="18" name="Title 17"/>
          <p:cNvSpPr>
            <a:spLocks noGrp="1"/>
          </p:cNvSpPr>
          <p:nvPr>
            <p:ph type="title"/>
          </p:nvPr>
        </p:nvSpPr>
        <p:spPr>
          <a:xfrm>
            <a:off x="359152" y="288639"/>
            <a:ext cx="7577139" cy="338554"/>
          </a:xfrm>
        </p:spPr>
        <p:txBody>
          <a:bodyPr/>
          <a:lstStyle/>
          <a:p>
            <a:r>
              <a:rPr lang="en-GB" dirty="0"/>
              <a:t>Requisitioning a resolution</a:t>
            </a:r>
            <a:endParaRPr lang="en-US" dirty="0"/>
          </a:p>
        </p:txBody>
      </p:sp>
      <p:sp>
        <p:nvSpPr>
          <p:cNvPr id="8" name="Slide Number Placeholder 7"/>
          <p:cNvSpPr>
            <a:spLocks noGrp="1"/>
          </p:cNvSpPr>
          <p:nvPr>
            <p:ph type="sldNum" sz="quarter" idx="21"/>
          </p:nvPr>
        </p:nvSpPr>
        <p:spPr/>
        <p:txBody>
          <a:bodyPr/>
          <a:lstStyle/>
          <a:p>
            <a:fld id="{9F9F533D-B52E-4A2F-BF72-0ADD2D94BD75}" type="slidenum">
              <a:rPr lang="en-GB" smtClean="0"/>
              <a:pPr/>
              <a:t>9</a:t>
            </a:fld>
            <a:endParaRPr lang="en-GB" dirty="0"/>
          </a:p>
        </p:txBody>
      </p:sp>
    </p:spTree>
    <p:extLst>
      <p:ext uri="{BB962C8B-B14F-4D97-AF65-F5344CB8AC3E}">
        <p14:creationId xmlns:p14="http://schemas.microsoft.com/office/powerpoint/2010/main" val="1883676681"/>
      </p:ext>
    </p:extLst>
  </p:cSld>
  <p:clrMapOvr>
    <a:masterClrMapping/>
  </p:clrMapOvr>
</p:sld>
</file>

<file path=ppt/theme/theme1.xml><?xml version="1.0" encoding="utf-8"?>
<a:theme xmlns:a="http://schemas.openxmlformats.org/drawingml/2006/main" name="GSK ">
  <a:themeElements>
    <a:clrScheme name="GSK 2017 4">
      <a:dk1>
        <a:srgbClr val="544F40"/>
      </a:dk1>
      <a:lt1>
        <a:srgbClr val="FFFFFF"/>
      </a:lt1>
      <a:dk2>
        <a:srgbClr val="15717D"/>
      </a:dk2>
      <a:lt2>
        <a:srgbClr val="F36633"/>
      </a:lt2>
      <a:accent1>
        <a:srgbClr val="F36633"/>
      </a:accent1>
      <a:accent2>
        <a:srgbClr val="544F40"/>
      </a:accent2>
      <a:accent3>
        <a:srgbClr val="008A00"/>
      </a:accent3>
      <a:accent4>
        <a:srgbClr val="BC1077"/>
      </a:accent4>
      <a:accent5>
        <a:srgbClr val="40488D"/>
      </a:accent5>
      <a:accent6>
        <a:srgbClr val="ED003C"/>
      </a:accent6>
      <a:hlink>
        <a:srgbClr val="F36633"/>
      </a:hlink>
      <a:folHlink>
        <a:srgbClr val="F36633"/>
      </a:folHlink>
    </a:clrScheme>
    <a:fontScheme name="GS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a:noFill/>
          <a:headEnd/>
          <a:tailEnd/>
        </a:ln>
        <a:effectLst/>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marL="180975" indent="-180975" eaLnBrk="0" fontAlgn="auto" hangingPunct="0">
          <a:spcBef>
            <a:spcPts val="0"/>
          </a:spcBef>
          <a:spcAft>
            <a:spcPts val="0"/>
          </a:spcAft>
          <a:buClr>
            <a:schemeClr val="bg1"/>
          </a:buClr>
          <a:buFont typeface="Arial" pitchFamily="34" charset="0"/>
          <a:buChar char="–"/>
          <a:defRPr sz="1200" b="1" kern="0" dirty="0" err="1" smtClean="0">
            <a:solidFill>
              <a:srgbClr val="FFFFFF"/>
            </a:solidFill>
            <a:latin typeface="Arial"/>
          </a:defRPr>
        </a:defPPr>
      </a:lstStyle>
      <a:style>
        <a:lnRef idx="1">
          <a:schemeClr val="accent1"/>
        </a:lnRef>
        <a:fillRef idx="3">
          <a:schemeClr val="accent1"/>
        </a:fillRef>
        <a:effectRef idx="2">
          <a:schemeClr val="accent1"/>
        </a:effectRef>
        <a:fontRef idx="minor">
          <a:schemeClr val="lt1"/>
        </a:fontRef>
      </a:style>
    </a:spDef>
    <a:txDef>
      <a:spPr>
        <a:noFill/>
      </a:spPr>
      <a:bodyPr wrap="square" rtlCol="0">
        <a:spAutoFit/>
      </a:bodyPr>
      <a:lstStyle>
        <a:defPPr marL="171450" indent="-171450">
          <a:buClr>
            <a:schemeClr val="tx1"/>
          </a:buClr>
          <a:buFont typeface="Arial" pitchFamily="34" charset="0"/>
          <a:buChar char="–"/>
          <a:defRPr sz="1200" dirty="0" err="1" smtClean="0"/>
        </a:defPPr>
      </a:lstStyle>
    </a:txDef>
  </a:objectDefaults>
  <a:extraClrSchemeLst/>
  <a:extLst>
    <a:ext uri="{05A4C25C-085E-4340-85A3-A5531E510DB2}">
      <thm15:themeFamily xmlns:thm15="http://schemas.microsoft.com/office/thememl/2012/main" name="GSK_16x9 PowerPoint_V1_20170629" id="{B8F049B3-8A91-4FD3-B156-B44F80C0BC27}" vid="{B103CDC2-14D8-4A5C-86DD-96EA2A18BF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GSK 16x9 PowerPoint template June 2017 V2</Template>
  <TotalTime>278</TotalTime>
  <Words>2376</Words>
  <Application>Microsoft Office PowerPoint</Application>
  <PresentationFormat>On-screen Show (16:9)</PresentationFormat>
  <Paragraphs>192</Paragraphs>
  <Slides>23</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GSK </vt:lpstr>
      <vt:lpstr>Requisitioning a resolution at a GSK Annual General Meeting</vt:lpstr>
      <vt:lpstr>Requisitioning a resolution</vt:lpstr>
      <vt:lpstr>Requisitioning a resolution</vt:lpstr>
      <vt:lpstr>Requisitioning a resolution</vt:lpstr>
      <vt:lpstr>Index</vt:lpstr>
      <vt:lpstr>Requisitioning a resolution</vt:lpstr>
      <vt:lpstr>Requisitioning a resolution</vt:lpstr>
      <vt:lpstr>Requisitioning a resolution</vt:lpstr>
      <vt:lpstr>Requisitioning a resolution</vt:lpstr>
      <vt:lpstr>Requisitioning a resolution</vt:lpstr>
      <vt:lpstr>Requisitioning a resolution</vt:lpstr>
      <vt:lpstr>Requisitioning a resolution</vt:lpstr>
      <vt:lpstr>Requisitioning a resolution</vt:lpstr>
      <vt:lpstr>Requisitioning a resolution</vt:lpstr>
      <vt:lpstr>Requisitioning a resolution</vt:lpstr>
      <vt:lpstr>Requisitioning a resolution</vt:lpstr>
      <vt:lpstr>Requisitioning a resolution</vt:lpstr>
      <vt:lpstr>Requisitioning a resolution</vt:lpstr>
      <vt:lpstr>Requisitioning a resolution</vt:lpstr>
      <vt:lpstr>PowerPoint Presentation</vt:lpstr>
      <vt:lpstr>Supplementary Information</vt:lpstr>
      <vt:lpstr>Supplementary Information</vt:lpstr>
      <vt:lpstr>Supplementary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GSK PowerPoint template</dc:title>
  <dc:creator>Matthew Pownall</dc:creator>
  <cp:lastModifiedBy>Indra Latt</cp:lastModifiedBy>
  <cp:revision>21</cp:revision>
  <dcterms:created xsi:type="dcterms:W3CDTF">2018-03-16T12:03:30Z</dcterms:created>
  <dcterms:modified xsi:type="dcterms:W3CDTF">2019-03-25T11:09:20Z</dcterms:modified>
</cp:coreProperties>
</file>